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1"/>
  </p:notesMasterIdLst>
  <p:sldIdLst>
    <p:sldId id="256" r:id="rId2"/>
    <p:sldId id="274" r:id="rId3"/>
    <p:sldId id="269" r:id="rId4"/>
    <p:sldId id="257" r:id="rId5"/>
    <p:sldId id="258" r:id="rId6"/>
    <p:sldId id="262" r:id="rId7"/>
    <p:sldId id="259" r:id="rId8"/>
    <p:sldId id="263" r:id="rId9"/>
    <p:sldId id="261" r:id="rId10"/>
    <p:sldId id="265" r:id="rId11"/>
    <p:sldId id="260" r:id="rId12"/>
    <p:sldId id="266" r:id="rId13"/>
    <p:sldId id="267" r:id="rId14"/>
    <p:sldId id="268" r:id="rId15"/>
    <p:sldId id="270" r:id="rId16"/>
    <p:sldId id="271" r:id="rId17"/>
    <p:sldId id="272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B6C7DD-03CB-BCFA-8210-0B97C88BBF9E}" v="262" dt="2018-11-30T00:34:38.542"/>
    <p1510:client id="{290D99F5-77DF-A3DE-1CA5-107126293323}" v="4" dt="2018-11-30T17:54:56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sin Jahan" userId="S::tansinjahan@cmail.carleton.ca::9037493d-6b2a-444d-8f9f-af54147dcb7d" providerId="AD" clId="Web-{290D99F5-77DF-A3DE-1CA5-107126293323}"/>
    <pc:docChg chg="modSld sldOrd">
      <pc:chgData name="Tansin Jahan" userId="S::tansinjahan@cmail.carleton.ca::9037493d-6b2a-444d-8f9f-af54147dcb7d" providerId="AD" clId="Web-{290D99F5-77DF-A3DE-1CA5-107126293323}" dt="2018-11-30T18:09:52.533" v="1105"/>
      <pc:docMkLst>
        <pc:docMk/>
      </pc:docMkLst>
      <pc:sldChg chg="modSp">
        <pc:chgData name="Tansin Jahan" userId="S::tansinjahan@cmail.carleton.ca::9037493d-6b2a-444d-8f9f-af54147dcb7d" providerId="AD" clId="Web-{290D99F5-77DF-A3DE-1CA5-107126293323}" dt="2018-11-30T18:07:21.206" v="1103" actId="1076"/>
        <pc:sldMkLst>
          <pc:docMk/>
          <pc:sldMk cId="3229725089" sldId="256"/>
        </pc:sldMkLst>
        <pc:spChg chg="mod">
          <ac:chgData name="Tansin Jahan" userId="S::tansinjahan@cmail.carleton.ca::9037493d-6b2a-444d-8f9f-af54147dcb7d" providerId="AD" clId="Web-{290D99F5-77DF-A3DE-1CA5-107126293323}" dt="2018-11-30T18:07:21.206" v="1103" actId="1076"/>
          <ac:spMkLst>
            <pc:docMk/>
            <pc:sldMk cId="3229725089" sldId="256"/>
            <ac:spMk id="3" creationId="{4338AE67-9800-4849-A004-B6C5D9C5D8F0}"/>
          </ac:spMkLst>
        </pc:spChg>
      </pc:sldChg>
      <pc:sldChg chg="ord">
        <pc:chgData name="Tansin Jahan" userId="S::tansinjahan@cmail.carleton.ca::9037493d-6b2a-444d-8f9f-af54147dcb7d" providerId="AD" clId="Web-{290D99F5-77DF-A3DE-1CA5-107126293323}" dt="2018-11-30T18:09:52.533" v="1105"/>
        <pc:sldMkLst>
          <pc:docMk/>
          <pc:sldMk cId="2569429580" sldId="259"/>
        </pc:sldMkLst>
      </pc:sldChg>
      <pc:sldChg chg="ord">
        <pc:chgData name="Tansin Jahan" userId="S::tansinjahan@cmail.carleton.ca::9037493d-6b2a-444d-8f9f-af54147dcb7d" providerId="AD" clId="Web-{290D99F5-77DF-A3DE-1CA5-107126293323}" dt="2018-11-30T17:49:46.818" v="803"/>
        <pc:sldMkLst>
          <pc:docMk/>
          <pc:sldMk cId="3023814320" sldId="260"/>
        </pc:sldMkLst>
      </pc:sldChg>
      <pc:sldChg chg="addSp modSp">
        <pc:chgData name="Tansin Jahan" userId="S::tansinjahan@cmail.carleton.ca::9037493d-6b2a-444d-8f9f-af54147dcb7d" providerId="AD" clId="Web-{290D99F5-77DF-A3DE-1CA5-107126293323}" dt="2018-11-30T17:15:28.964" v="303" actId="1076"/>
        <pc:sldMkLst>
          <pc:docMk/>
          <pc:sldMk cId="4042992074" sldId="261"/>
        </pc:sldMkLst>
        <pc:spChg chg="mod">
          <ac:chgData name="Tansin Jahan" userId="S::tansinjahan@cmail.carleton.ca::9037493d-6b2a-444d-8f9f-af54147dcb7d" providerId="AD" clId="Web-{290D99F5-77DF-A3DE-1CA5-107126293323}" dt="2018-11-30T17:15:28.964" v="303" actId="1076"/>
          <ac:spMkLst>
            <pc:docMk/>
            <pc:sldMk cId="4042992074" sldId="261"/>
            <ac:spMk id="3" creationId="{C2F1BBE2-590A-45FC-AF2A-4AC1241AD96B}"/>
          </ac:spMkLst>
        </pc:spChg>
        <pc:spChg chg="mod">
          <ac:chgData name="Tansin Jahan" userId="S::tansinjahan@cmail.carleton.ca::9037493d-6b2a-444d-8f9f-af54147dcb7d" providerId="AD" clId="Web-{290D99F5-77DF-A3DE-1CA5-107126293323}" dt="2018-11-30T17:15:25.417" v="302" actId="1076"/>
          <ac:spMkLst>
            <pc:docMk/>
            <pc:sldMk cId="4042992074" sldId="261"/>
            <ac:spMk id="5" creationId="{0C6C8689-C095-4BAE-9179-23C8DB08E0EF}"/>
          </ac:spMkLst>
        </pc:spChg>
        <pc:spChg chg="mod">
          <ac:chgData name="Tansin Jahan" userId="S::tansinjahan@cmail.carleton.ca::9037493d-6b2a-444d-8f9f-af54147dcb7d" providerId="AD" clId="Web-{290D99F5-77DF-A3DE-1CA5-107126293323}" dt="2018-11-30T17:09:12.543" v="161" actId="20577"/>
          <ac:spMkLst>
            <pc:docMk/>
            <pc:sldMk cId="4042992074" sldId="261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7:14:46.153" v="300" actId="20577"/>
          <ac:spMkLst>
            <pc:docMk/>
            <pc:sldMk cId="4042992074" sldId="261"/>
            <ac:spMk id="7" creationId="{37946445-6104-4DB4-AB78-14D92D9D3201}"/>
          </ac:spMkLst>
        </pc:spChg>
      </pc:sldChg>
      <pc:sldChg chg="ord">
        <pc:chgData name="Tansin Jahan" userId="S::tansinjahan@cmail.carleton.ca::9037493d-6b2a-444d-8f9f-af54147dcb7d" providerId="AD" clId="Web-{290D99F5-77DF-A3DE-1CA5-107126293323}" dt="2018-11-30T18:08:45.425" v="1104"/>
        <pc:sldMkLst>
          <pc:docMk/>
          <pc:sldMk cId="80273279" sldId="262"/>
        </pc:sldMkLst>
      </pc:sldChg>
      <pc:sldChg chg="addSp delSp modSp">
        <pc:chgData name="Tansin Jahan" userId="S::tansinjahan@cmail.carleton.ca::9037493d-6b2a-444d-8f9f-af54147dcb7d" providerId="AD" clId="Web-{290D99F5-77DF-A3DE-1CA5-107126293323}" dt="2018-11-30T18:06:21.940" v="1102" actId="14100"/>
        <pc:sldMkLst>
          <pc:docMk/>
          <pc:sldMk cId="3905718481" sldId="271"/>
        </pc:sldMkLst>
        <pc:spChg chg="mod">
          <ac:chgData name="Tansin Jahan" userId="S::tansinjahan@cmail.carleton.ca::9037493d-6b2a-444d-8f9f-af54147dcb7d" providerId="AD" clId="Web-{290D99F5-77DF-A3DE-1CA5-107126293323}" dt="2018-11-30T17:17:29.526" v="317" actId="20577"/>
          <ac:spMkLst>
            <pc:docMk/>
            <pc:sldMk cId="3905718481" sldId="271"/>
            <ac:spMk id="2" creationId="{28DFC99F-9B65-442C-BD98-83AEAED84D1F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8:04:20.503" v="1090" actId="14100"/>
          <ac:spMkLst>
            <pc:docMk/>
            <pc:sldMk cId="3905718481" sldId="271"/>
            <ac:spMk id="5" creationId="{756A7A67-D63A-4ED2-AEFB-A13CB5BFB404}"/>
          </ac:spMkLst>
        </pc:spChg>
        <pc:spChg chg="mod">
          <ac:chgData name="Tansin Jahan" userId="S::tansinjahan@cmail.carleton.ca::9037493d-6b2a-444d-8f9f-af54147dcb7d" providerId="AD" clId="Web-{290D99F5-77DF-A3DE-1CA5-107126293323}" dt="2018-11-30T18:04:50.612" v="1093" actId="1076"/>
          <ac:spMkLst>
            <pc:docMk/>
            <pc:sldMk cId="3905718481" sldId="271"/>
            <ac:spMk id="6" creationId="{511990A6-8513-46F9-8303-E022B489EC43}"/>
          </ac:spMkLst>
        </pc:spChg>
        <pc:spChg chg="mod">
          <ac:chgData name="Tansin Jahan" userId="S::tansinjahan@cmail.carleton.ca::9037493d-6b2a-444d-8f9f-af54147dcb7d" providerId="AD" clId="Web-{290D99F5-77DF-A3DE-1CA5-107126293323}" dt="2018-11-30T17:58:21.051" v="999" actId="1076"/>
          <ac:spMkLst>
            <pc:docMk/>
            <pc:sldMk cId="3905718481" sldId="271"/>
            <ac:spMk id="7" creationId="{1B8061CC-BE83-43FD-9102-F7D7C52B55AB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8:03:51.925" v="1085" actId="1076"/>
          <ac:spMkLst>
            <pc:docMk/>
            <pc:sldMk cId="3905718481" sldId="271"/>
            <ac:spMk id="8" creationId="{44CEEA89-C88A-4AEF-B603-55CEF734B60C}"/>
          </ac:spMkLst>
        </pc:spChg>
        <pc:spChg chg="add del mod">
          <ac:chgData name="Tansin Jahan" userId="S::tansinjahan@cmail.carleton.ca::9037493d-6b2a-444d-8f9f-af54147dcb7d" providerId="AD" clId="Web-{290D99F5-77DF-A3DE-1CA5-107126293323}" dt="2018-11-30T17:57:54.207" v="984"/>
          <ac:spMkLst>
            <pc:docMk/>
            <pc:sldMk cId="3905718481" sldId="271"/>
            <ac:spMk id="12" creationId="{C3C87DBC-715E-40FB-81FF-9FE75822BAA3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8:04:45.940" v="1092" actId="1076"/>
          <ac:spMkLst>
            <pc:docMk/>
            <pc:sldMk cId="3905718481" sldId="271"/>
            <ac:spMk id="18" creationId="{A2205BD6-7D43-4B5D-B49C-BDD6D0101E7A}"/>
          </ac:spMkLst>
        </pc:spChg>
        <pc:picChg chg="mod">
          <ac:chgData name="Tansin Jahan" userId="S::tansinjahan@cmail.carleton.ca::9037493d-6b2a-444d-8f9f-af54147dcb7d" providerId="AD" clId="Web-{290D99F5-77DF-A3DE-1CA5-107126293323}" dt="2018-11-30T18:02:24.253" v="1067" actId="1076"/>
          <ac:picMkLst>
            <pc:docMk/>
            <pc:sldMk cId="3905718481" sldId="271"/>
            <ac:picMk id="3" creationId="{3E371966-8494-445D-99A9-A015A4FCFB16}"/>
          </ac:picMkLst>
        </pc:picChg>
        <pc:picChg chg="mod">
          <ac:chgData name="Tansin Jahan" userId="S::tansinjahan@cmail.carleton.ca::9037493d-6b2a-444d-8f9f-af54147dcb7d" providerId="AD" clId="Web-{290D99F5-77DF-A3DE-1CA5-107126293323}" dt="2018-11-30T18:02:05.488" v="1062" actId="1076"/>
          <ac:picMkLst>
            <pc:docMk/>
            <pc:sldMk cId="3905718481" sldId="271"/>
            <ac:picMk id="11" creationId="{692400B3-2CA4-46C1-B88A-2C58920E5094}"/>
          </ac:picMkLst>
        </pc:picChg>
        <pc:picChg chg="mod">
          <ac:chgData name="Tansin Jahan" userId="S::tansinjahan@cmail.carleton.ca::9037493d-6b2a-444d-8f9f-af54147dcb7d" providerId="AD" clId="Web-{290D99F5-77DF-A3DE-1CA5-107126293323}" dt="2018-11-30T17:54:41.520" v="913" actId="1076"/>
          <ac:picMkLst>
            <pc:docMk/>
            <pc:sldMk cId="3905718481" sldId="271"/>
            <ac:picMk id="13" creationId="{79D07C1F-19EF-47D3-BC5B-837AF8DEFB02}"/>
          </ac:picMkLst>
        </pc:picChg>
        <pc:cxnChg chg="mod">
          <ac:chgData name="Tansin Jahan" userId="S::tansinjahan@cmail.carleton.ca::9037493d-6b2a-444d-8f9f-af54147dcb7d" providerId="AD" clId="Web-{290D99F5-77DF-A3DE-1CA5-107126293323}" dt="2018-11-30T18:06:21.940" v="1102" actId="14100"/>
          <ac:cxnSpMkLst>
            <pc:docMk/>
            <pc:sldMk cId="3905718481" sldId="271"/>
            <ac:cxnSpMk id="10" creationId="{23A37F31-CFFF-4538-905A-CB56FEC1514D}"/>
          </ac:cxnSpMkLst>
        </pc:cxnChg>
        <pc:cxnChg chg="add del mod">
          <ac:chgData name="Tansin Jahan" userId="S::tansinjahan@cmail.carleton.ca::9037493d-6b2a-444d-8f9f-af54147dcb7d" providerId="AD" clId="Web-{290D99F5-77DF-A3DE-1CA5-107126293323}" dt="2018-11-30T18:05:40.065" v="1098"/>
          <ac:cxnSpMkLst>
            <pc:docMk/>
            <pc:sldMk cId="3905718481" sldId="271"/>
            <ac:cxnSpMk id="14" creationId="{1B046591-CBDD-49C6-9EA5-9A4B6ADD822B}"/>
          </ac:cxnSpMkLst>
        </pc:cxnChg>
        <pc:cxnChg chg="mod">
          <ac:chgData name="Tansin Jahan" userId="S::tansinjahan@cmail.carleton.ca::9037493d-6b2a-444d-8f9f-af54147dcb7d" providerId="AD" clId="Web-{290D99F5-77DF-A3DE-1CA5-107126293323}" dt="2018-11-30T18:02:34.581" v="1070" actId="14100"/>
          <ac:cxnSpMkLst>
            <pc:docMk/>
            <pc:sldMk cId="3905718481" sldId="271"/>
            <ac:cxnSpMk id="16" creationId="{A4F8E334-E6BD-4164-B8C6-E0F3C83F5000}"/>
          </ac:cxnSpMkLst>
        </pc:cxnChg>
        <pc:cxnChg chg="mod">
          <ac:chgData name="Tansin Jahan" userId="S::tansinjahan@cmail.carleton.ca::9037493d-6b2a-444d-8f9f-af54147dcb7d" providerId="AD" clId="Web-{290D99F5-77DF-A3DE-1CA5-107126293323}" dt="2018-11-30T17:55:24.348" v="924" actId="1076"/>
          <ac:cxnSpMkLst>
            <pc:docMk/>
            <pc:sldMk cId="3905718481" sldId="271"/>
            <ac:cxnSpMk id="17" creationId="{FB6DD472-7678-45CE-A4E6-4E2CB9173308}"/>
          </ac:cxnSpMkLst>
        </pc:cxnChg>
        <pc:cxnChg chg="add mod">
          <ac:chgData name="Tansin Jahan" userId="S::tansinjahan@cmail.carleton.ca::9037493d-6b2a-444d-8f9f-af54147dcb7d" providerId="AD" clId="Web-{290D99F5-77DF-A3DE-1CA5-107126293323}" dt="2018-11-30T18:05:45.909" v="1099"/>
          <ac:cxnSpMkLst>
            <pc:docMk/>
            <pc:sldMk cId="3905718481" sldId="271"/>
            <ac:cxnSpMk id="19" creationId="{E62DAC69-A764-4116-AE0A-5AE5E1D3668C}"/>
          </ac:cxnSpMkLst>
        </pc:cxnChg>
      </pc:sldChg>
      <pc:sldChg chg="modSp">
        <pc:chgData name="Tansin Jahan" userId="S::tansinjahan@cmail.carleton.ca::9037493d-6b2a-444d-8f9f-af54147dcb7d" providerId="AD" clId="Web-{290D99F5-77DF-A3DE-1CA5-107126293323}" dt="2018-11-30T17:37:52.304" v="471" actId="20577"/>
        <pc:sldMkLst>
          <pc:docMk/>
          <pc:sldMk cId="3689079916" sldId="272"/>
        </pc:sldMkLst>
        <pc:spChg chg="mod">
          <ac:chgData name="Tansin Jahan" userId="S::tansinjahan@cmail.carleton.ca::9037493d-6b2a-444d-8f9f-af54147dcb7d" providerId="AD" clId="Web-{290D99F5-77DF-A3DE-1CA5-107126293323}" dt="2018-11-30T17:37:52.304" v="471" actId="20577"/>
          <ac:spMkLst>
            <pc:docMk/>
            <pc:sldMk cId="3689079916" sldId="272"/>
            <ac:spMk id="6" creationId="{511990A6-8513-46F9-8303-E022B489EC43}"/>
          </ac:spMkLst>
        </pc:spChg>
      </pc:sldChg>
      <pc:sldChg chg="addSp modSp">
        <pc:chgData name="Tansin Jahan" userId="S::tansinjahan@cmail.carleton.ca::9037493d-6b2a-444d-8f9f-af54147dcb7d" providerId="AD" clId="Web-{290D99F5-77DF-A3DE-1CA5-107126293323}" dt="2018-11-30T17:51:57.521" v="892" actId="1076"/>
        <pc:sldMkLst>
          <pc:docMk/>
          <pc:sldMk cId="873734418" sldId="274"/>
        </pc:sldMkLst>
        <pc:spChg chg="add mod">
          <ac:chgData name="Tansin Jahan" userId="S::tansinjahan@cmail.carleton.ca::9037493d-6b2a-444d-8f9f-af54147dcb7d" providerId="AD" clId="Web-{290D99F5-77DF-A3DE-1CA5-107126293323}" dt="2018-11-30T17:51:57.521" v="892" actId="1076"/>
          <ac:spMkLst>
            <pc:docMk/>
            <pc:sldMk cId="873734418" sldId="274"/>
            <ac:spMk id="3" creationId="{5F8D8034-1D9D-4909-AD57-DE81D86F7541}"/>
          </ac:spMkLst>
        </pc:spChg>
      </pc:sldChg>
      <pc:sldChg chg="addSp modSp">
        <pc:chgData name="Tansin Jahan" userId="S::tansinjahan@cmail.carleton.ca::9037493d-6b2a-444d-8f9f-af54147dcb7d" providerId="AD" clId="Web-{290D99F5-77DF-A3DE-1CA5-107126293323}" dt="2018-11-30T17:45:33.115" v="703" actId="14100"/>
        <pc:sldMkLst>
          <pc:docMk/>
          <pc:sldMk cId="1971982409" sldId="275"/>
        </pc:sldMkLst>
        <pc:spChg chg="mod">
          <ac:chgData name="Tansin Jahan" userId="S::tansinjahan@cmail.carleton.ca::9037493d-6b2a-444d-8f9f-af54147dcb7d" providerId="AD" clId="Web-{290D99F5-77DF-A3DE-1CA5-107126293323}" dt="2018-11-30T17:45:28.553" v="702" actId="1076"/>
          <ac:spMkLst>
            <pc:docMk/>
            <pc:sldMk cId="1971982409" sldId="275"/>
            <ac:spMk id="2" creationId="{28DFC99F-9B65-442C-BD98-83AEAED84D1F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7:45:33.115" v="703" actId="14100"/>
          <ac:spMkLst>
            <pc:docMk/>
            <pc:sldMk cId="1971982409" sldId="275"/>
            <ac:spMk id="3" creationId="{628B491B-F9AD-4BC9-ACB2-E6B487CB6678}"/>
          </ac:spMkLst>
        </pc:spChg>
        <pc:spChg chg="add mod">
          <ac:chgData name="Tansin Jahan" userId="S::tansinjahan@cmail.carleton.ca::9037493d-6b2a-444d-8f9f-af54147dcb7d" providerId="AD" clId="Web-{290D99F5-77DF-A3DE-1CA5-107126293323}" dt="2018-11-30T17:39:53.366" v="540" actId="20577"/>
          <ac:spMkLst>
            <pc:docMk/>
            <pc:sldMk cId="1971982409" sldId="275"/>
            <ac:spMk id="6" creationId="{F30DC6FC-A7B6-4D6F-BD21-1BF1C5E4C543}"/>
          </ac:spMkLst>
        </pc:spChg>
        <pc:spChg chg="add">
          <ac:chgData name="Tansin Jahan" userId="S::tansinjahan@cmail.carleton.ca::9037493d-6b2a-444d-8f9f-af54147dcb7d" providerId="AD" clId="Web-{290D99F5-77DF-A3DE-1CA5-107126293323}" dt="2018-11-30T17:40:35.553" v="547"/>
          <ac:spMkLst>
            <pc:docMk/>
            <pc:sldMk cId="1971982409" sldId="275"/>
            <ac:spMk id="7" creationId="{81588CA4-8FD3-491E-9369-EEFCFC40F03E}"/>
          </ac:spMkLst>
        </pc:spChg>
      </pc:sldChg>
      <pc:sldChg chg="modSp">
        <pc:chgData name="Tansin Jahan" userId="S::tansinjahan@cmail.carleton.ca::9037493d-6b2a-444d-8f9f-af54147dcb7d" providerId="AD" clId="Web-{290D99F5-77DF-A3DE-1CA5-107126293323}" dt="2018-11-30T17:46:01.506" v="706" actId="20577"/>
        <pc:sldMkLst>
          <pc:docMk/>
          <pc:sldMk cId="3341091921" sldId="276"/>
        </pc:sldMkLst>
        <pc:spChg chg="mod">
          <ac:chgData name="Tansin Jahan" userId="S::tansinjahan@cmail.carleton.ca::9037493d-6b2a-444d-8f9f-af54147dcb7d" providerId="AD" clId="Web-{290D99F5-77DF-A3DE-1CA5-107126293323}" dt="2018-11-30T17:46:01.506" v="706" actId="20577"/>
          <ac:spMkLst>
            <pc:docMk/>
            <pc:sldMk cId="3341091921" sldId="276"/>
            <ac:spMk id="6" creationId="{B1FEBA9F-6EB8-4C5D-B880-3B89E6AB170E}"/>
          </ac:spMkLst>
        </pc:spChg>
      </pc:sldChg>
    </pc:docChg>
  </pc:docChgLst>
  <pc:docChgLst>
    <pc:chgData name="Tansin Jahan" userId="S::tansinjahan@cmail.carleton.ca::9037493d-6b2a-444d-8f9f-af54147dcb7d" providerId="AD" clId="Web-{7EB7038E-7249-73A5-F7D4-03E76FAABA29}"/>
    <pc:docChg chg="modSld">
      <pc:chgData name="Tansin Jahan" userId="S::tansinjahan@cmail.carleton.ca::9037493d-6b2a-444d-8f9f-af54147dcb7d" providerId="AD" clId="Web-{7EB7038E-7249-73A5-F7D4-03E76FAABA29}" dt="2018-11-28T22:12:44.695" v="8"/>
      <pc:docMkLst>
        <pc:docMk/>
      </pc:docMkLst>
      <pc:sldChg chg="addSp modSp">
        <pc:chgData name="Tansin Jahan" userId="S::tansinjahan@cmail.carleton.ca::9037493d-6b2a-444d-8f9f-af54147dcb7d" providerId="AD" clId="Web-{7EB7038E-7249-73A5-F7D4-03E76FAABA29}" dt="2018-11-28T22:12:44.695" v="8"/>
        <pc:sldMkLst>
          <pc:docMk/>
          <pc:sldMk cId="2755396212" sldId="257"/>
        </pc:sldMkLst>
        <pc:picChg chg="add mod">
          <ac:chgData name="Tansin Jahan" userId="S::tansinjahan@cmail.carleton.ca::9037493d-6b2a-444d-8f9f-af54147dcb7d" providerId="AD" clId="Web-{7EB7038E-7249-73A5-F7D4-03E76FAABA29}" dt="2018-11-28T22:09:00.280" v="1" actId="1076"/>
          <ac:picMkLst>
            <pc:docMk/>
            <pc:sldMk cId="2755396212" sldId="257"/>
            <ac:picMk id="6" creationId="{65BD1388-307D-4BF0-A38E-4B6AB5079F62}"/>
          </ac:picMkLst>
        </pc:picChg>
        <pc:picChg chg="add mod">
          <ac:chgData name="Tansin Jahan" userId="S::tansinjahan@cmail.carleton.ca::9037493d-6b2a-444d-8f9f-af54147dcb7d" providerId="AD" clId="Web-{7EB7038E-7249-73A5-F7D4-03E76FAABA29}" dt="2018-11-28T22:12:31.570" v="7" actId="1076"/>
          <ac:picMkLst>
            <pc:docMk/>
            <pc:sldMk cId="2755396212" sldId="257"/>
            <ac:picMk id="8" creationId="{11C038B7-BBBC-4F00-B935-BD66788842CA}"/>
          </ac:picMkLst>
        </pc:picChg>
        <pc:picChg chg="add mod">
          <ac:chgData name="Tansin Jahan" userId="S::tansinjahan@cmail.carleton.ca::9037493d-6b2a-444d-8f9f-af54147dcb7d" providerId="AD" clId="Web-{7EB7038E-7249-73A5-F7D4-03E76FAABA29}" dt="2018-11-28T22:12:11.085" v="5" actId="1076"/>
          <ac:picMkLst>
            <pc:docMk/>
            <pc:sldMk cId="2755396212" sldId="257"/>
            <ac:picMk id="10" creationId="{C3DD19CB-145D-4383-8086-C9D1545C9D66}"/>
          </ac:picMkLst>
        </pc:picChg>
        <pc:picChg chg="add mod">
          <ac:chgData name="Tansin Jahan" userId="S::tansinjahan@cmail.carleton.ca::9037493d-6b2a-444d-8f9f-af54147dcb7d" providerId="AD" clId="Web-{7EB7038E-7249-73A5-F7D4-03E76FAABA29}" dt="2018-11-28T22:12:44.695" v="8"/>
          <ac:picMkLst>
            <pc:docMk/>
            <pc:sldMk cId="2755396212" sldId="257"/>
            <ac:picMk id="13" creationId="{5A1EDBE4-470D-4D9F-B416-678934338BC8}"/>
          </ac:picMkLst>
        </pc:picChg>
      </pc:sldChg>
    </pc:docChg>
  </pc:docChgLst>
  <pc:docChgLst>
    <pc:chgData name="Tansin Jahan" userId="S::tansinjahan@cmail.carleton.ca::9037493d-6b2a-444d-8f9f-af54147dcb7d" providerId="AD" clId="Web-{5D0B4E07-1DC2-452A-9F42-2CAE0C4A3271}"/>
    <pc:docChg chg="delSld modSld sldOrd">
      <pc:chgData name="Tansin Jahan" userId="S::tansinjahan@cmail.carleton.ca::9037493d-6b2a-444d-8f9f-af54147dcb7d" providerId="AD" clId="Web-{5D0B4E07-1DC2-452A-9F42-2CAE0C4A3271}" dt="2018-11-30T05:49:02.862" v="326"/>
      <pc:docMkLst>
        <pc:docMk/>
      </pc:docMkLst>
      <pc:sldChg chg="modSp">
        <pc:chgData name="Tansin Jahan" userId="S::tansinjahan@cmail.carleton.ca::9037493d-6b2a-444d-8f9f-af54147dcb7d" providerId="AD" clId="Web-{5D0B4E07-1DC2-452A-9F42-2CAE0C4A3271}" dt="2018-11-30T05:48:31.596" v="325" actId="1076"/>
        <pc:sldMkLst>
          <pc:docMk/>
          <pc:sldMk cId="335736262" sldId="265"/>
        </pc:sldMkLst>
        <pc:spChg chg="mod">
          <ac:chgData name="Tansin Jahan" userId="S::tansinjahan@cmail.carleton.ca::9037493d-6b2a-444d-8f9f-af54147dcb7d" providerId="AD" clId="Web-{5D0B4E07-1DC2-452A-9F42-2CAE0C4A3271}" dt="2018-11-30T05:48:31.596" v="325" actId="1076"/>
          <ac:spMkLst>
            <pc:docMk/>
            <pc:sldMk cId="335736262" sldId="265"/>
            <ac:spMk id="7" creationId="{1486A273-1B2F-4A7F-BEE7-450B523ED079}"/>
          </ac:spMkLst>
        </pc:spChg>
      </pc:sldChg>
      <pc:sldChg chg="addSp modSp">
        <pc:chgData name="Tansin Jahan" userId="S::tansinjahan@cmail.carleton.ca::9037493d-6b2a-444d-8f9f-af54147dcb7d" providerId="AD" clId="Web-{5D0B4E07-1DC2-452A-9F42-2CAE0C4A3271}" dt="2018-11-30T05:40:38.033" v="140" actId="1076"/>
        <pc:sldMkLst>
          <pc:docMk/>
          <pc:sldMk cId="2798941149" sldId="269"/>
        </pc:sldMkLst>
        <pc:spChg chg="add mod">
          <ac:chgData name="Tansin Jahan" userId="S::tansinjahan@cmail.carleton.ca::9037493d-6b2a-444d-8f9f-af54147dcb7d" providerId="AD" clId="Web-{5D0B4E07-1DC2-452A-9F42-2CAE0C4A3271}" dt="2018-11-30T05:37:45.845" v="95" actId="20577"/>
          <ac:spMkLst>
            <pc:docMk/>
            <pc:sldMk cId="2798941149" sldId="269"/>
            <ac:spMk id="6" creationId="{2FF3356C-43C6-41DF-A4CF-EDDB68F6183B}"/>
          </ac:spMkLst>
        </pc:spChg>
        <pc:spChg chg="add mod">
          <ac:chgData name="Tansin Jahan" userId="S::tansinjahan@cmail.carleton.ca::9037493d-6b2a-444d-8f9f-af54147dcb7d" providerId="AD" clId="Web-{5D0B4E07-1DC2-452A-9F42-2CAE0C4A3271}" dt="2018-11-30T05:40:19.455" v="139" actId="14100"/>
          <ac:spMkLst>
            <pc:docMk/>
            <pc:sldMk cId="2798941149" sldId="269"/>
            <ac:spMk id="9" creationId="{AFB72707-900C-4F2F-B0F2-32C187318CA9}"/>
          </ac:spMkLst>
        </pc:spChg>
        <pc:spChg chg="add mod">
          <ac:chgData name="Tansin Jahan" userId="S::tansinjahan@cmail.carleton.ca::9037493d-6b2a-444d-8f9f-af54147dcb7d" providerId="AD" clId="Web-{5D0B4E07-1DC2-452A-9F42-2CAE0C4A3271}" dt="2018-11-30T05:40:38.033" v="140" actId="1076"/>
          <ac:spMkLst>
            <pc:docMk/>
            <pc:sldMk cId="2798941149" sldId="269"/>
            <ac:spMk id="12" creationId="{66B635AE-4072-4298-8C00-177D4EDEBDF5}"/>
          </ac:spMkLst>
        </pc:spChg>
        <pc:picChg chg="add mod">
          <ac:chgData name="Tansin Jahan" userId="S::tansinjahan@cmail.carleton.ca::9037493d-6b2a-444d-8f9f-af54147dcb7d" providerId="AD" clId="Web-{5D0B4E07-1DC2-452A-9F42-2CAE0C4A3271}" dt="2018-11-30T05:37:56.345" v="98" actId="14100"/>
          <ac:picMkLst>
            <pc:docMk/>
            <pc:sldMk cId="2798941149" sldId="269"/>
            <ac:picMk id="3" creationId="{2D7F0E02-5CF1-4D04-9270-12E1E0CDC2FA}"/>
          </ac:picMkLst>
        </pc:picChg>
        <pc:picChg chg="add mod">
          <ac:chgData name="Tansin Jahan" userId="S::tansinjahan@cmail.carleton.ca::9037493d-6b2a-444d-8f9f-af54147dcb7d" providerId="AD" clId="Web-{5D0B4E07-1DC2-452A-9F42-2CAE0C4A3271}" dt="2018-11-30T05:31:09.032" v="46" actId="1076"/>
          <ac:picMkLst>
            <pc:docMk/>
            <pc:sldMk cId="2798941149" sldId="269"/>
            <ac:picMk id="7" creationId="{BF5E92D9-DC68-4A9F-BC92-21370ECA6202}"/>
          </ac:picMkLst>
        </pc:picChg>
        <pc:picChg chg="add mod">
          <ac:chgData name="Tansin Jahan" userId="S::tansinjahan@cmail.carleton.ca::9037493d-6b2a-444d-8f9f-af54147dcb7d" providerId="AD" clId="Web-{5D0B4E07-1DC2-452A-9F42-2CAE0C4A3271}" dt="2018-11-30T05:37:50.814" v="97" actId="1076"/>
          <ac:picMkLst>
            <pc:docMk/>
            <pc:sldMk cId="2798941149" sldId="269"/>
            <ac:picMk id="10" creationId="{55D51284-A995-49A1-AF57-267137C1DBC0}"/>
          </ac:picMkLst>
        </pc:picChg>
      </pc:sldChg>
      <pc:sldChg chg="del ord">
        <pc:chgData name="Tansin Jahan" userId="S::tansinjahan@cmail.carleton.ca::9037493d-6b2a-444d-8f9f-af54147dcb7d" providerId="AD" clId="Web-{5D0B4E07-1DC2-452A-9F42-2CAE0C4A3271}" dt="2018-11-30T05:49:02.862" v="326"/>
        <pc:sldMkLst>
          <pc:docMk/>
          <pc:sldMk cId="3557597022" sldId="273"/>
        </pc:sldMkLst>
      </pc:sldChg>
      <pc:sldChg chg="modSp">
        <pc:chgData name="Tansin Jahan" userId="S::tansinjahan@cmail.carleton.ca::9037493d-6b2a-444d-8f9f-af54147dcb7d" providerId="AD" clId="Web-{5D0B4E07-1DC2-452A-9F42-2CAE0C4A3271}" dt="2018-11-30T05:48:10.018" v="324" actId="1076"/>
        <pc:sldMkLst>
          <pc:docMk/>
          <pc:sldMk cId="3341091921" sldId="276"/>
        </pc:sldMkLst>
        <pc:spChg chg="mod">
          <ac:chgData name="Tansin Jahan" userId="S::tansinjahan@cmail.carleton.ca::9037493d-6b2a-444d-8f9f-af54147dcb7d" providerId="AD" clId="Web-{5D0B4E07-1DC2-452A-9F42-2CAE0C4A3271}" dt="2018-11-30T05:48:10.018" v="324" actId="1076"/>
          <ac:spMkLst>
            <pc:docMk/>
            <pc:sldMk cId="3341091921" sldId="276"/>
            <ac:spMk id="6" creationId="{B1FEBA9F-6EB8-4C5D-B880-3B89E6AB170E}"/>
          </ac:spMkLst>
        </pc:spChg>
      </pc:sldChg>
    </pc:docChg>
  </pc:docChgLst>
  <pc:docChgLst>
    <pc:chgData name="Tansin Jahan" userId="S::tansinjahan@cmail.carleton.ca::9037493d-6b2a-444d-8f9f-af54147dcb7d" providerId="AD" clId="Web-{31D01BF5-DF26-D0DF-111B-C3C9BF4389B8}"/>
    <pc:docChg chg="modSld">
      <pc:chgData name="Tansin Jahan" userId="S::tansinjahan@cmail.carleton.ca::9037493d-6b2a-444d-8f9f-af54147dcb7d" providerId="AD" clId="Web-{31D01BF5-DF26-D0DF-111B-C3C9BF4389B8}" dt="2018-12-16T22:59:03.456" v="3" actId="20577"/>
      <pc:docMkLst>
        <pc:docMk/>
      </pc:docMkLst>
      <pc:sldChg chg="modSp">
        <pc:chgData name="Tansin Jahan" userId="S::tansinjahan@cmail.carleton.ca::9037493d-6b2a-444d-8f9f-af54147dcb7d" providerId="AD" clId="Web-{31D01BF5-DF26-D0DF-111B-C3C9BF4389B8}" dt="2018-12-16T22:59:03.456" v="2" actId="20577"/>
        <pc:sldMkLst>
          <pc:docMk/>
          <pc:sldMk cId="3689079916" sldId="272"/>
        </pc:sldMkLst>
        <pc:spChg chg="mod">
          <ac:chgData name="Tansin Jahan" userId="S::tansinjahan@cmail.carleton.ca::9037493d-6b2a-444d-8f9f-af54147dcb7d" providerId="AD" clId="Web-{31D01BF5-DF26-D0DF-111B-C3C9BF4389B8}" dt="2018-12-16T22:59:03.456" v="2" actId="20577"/>
          <ac:spMkLst>
            <pc:docMk/>
            <pc:sldMk cId="3689079916" sldId="272"/>
            <ac:spMk id="6" creationId="{511990A6-8513-46F9-8303-E022B489EC43}"/>
          </ac:spMkLst>
        </pc:spChg>
      </pc:sldChg>
    </pc:docChg>
  </pc:docChgLst>
  <pc:docChgLst>
    <pc:chgData name="Tansin Jahan" userId="S::tansinjahan@cmail.carleton.ca::9037493d-6b2a-444d-8f9f-af54147dcb7d" providerId="AD" clId="Web-{28FDDB25-BD6E-E84C-7FCD-4E9C7242DCD9}"/>
    <pc:docChg chg="addSld delSld modSld sldOrd">
      <pc:chgData name="Tansin Jahan" userId="S::tansinjahan@cmail.carleton.ca::9037493d-6b2a-444d-8f9f-af54147dcb7d" providerId="AD" clId="Web-{28FDDB25-BD6E-E84C-7FCD-4E9C7242DCD9}" dt="2018-11-29T01:30:43.505" v="1512" actId="20577"/>
      <pc:docMkLst>
        <pc:docMk/>
      </pc:docMkLst>
      <pc:sldChg chg="addSp delSp modSp">
        <pc:chgData name="Tansin Jahan" userId="S::tansinjahan@cmail.carleton.ca::9037493d-6b2a-444d-8f9f-af54147dcb7d" providerId="AD" clId="Web-{28FDDB25-BD6E-E84C-7FCD-4E9C7242DCD9}" dt="2018-11-28T22:47:40.639" v="298" actId="20577"/>
        <pc:sldMkLst>
          <pc:docMk/>
          <pc:sldMk cId="2755396212" sldId="257"/>
        </pc:sldMkLst>
        <pc:spChg chg="mod">
          <ac:chgData name="Tansin Jahan" userId="S::tansinjahan@cmail.carleton.ca::9037493d-6b2a-444d-8f9f-af54147dcb7d" providerId="AD" clId="Web-{28FDDB25-BD6E-E84C-7FCD-4E9C7242DCD9}" dt="2018-11-28T22:16:15.863" v="56" actId="20577"/>
          <ac:spMkLst>
            <pc:docMk/>
            <pc:sldMk cId="2755396212" sldId="257"/>
            <ac:spMk id="3" creationId="{4338AE67-9800-4849-A004-B6C5D9C5D8F0}"/>
          </ac:spMkLst>
        </pc:spChg>
        <pc:spChg chg="mod">
          <ac:chgData name="Tansin Jahan" userId="S::tansinjahan@cmail.carleton.ca::9037493d-6b2a-444d-8f9f-af54147dcb7d" providerId="AD" clId="Web-{28FDDB25-BD6E-E84C-7FCD-4E9C7242DCD9}" dt="2018-11-28T22:16:19.081" v="59" actId="20577"/>
          <ac:spMkLst>
            <pc:docMk/>
            <pc:sldMk cId="2755396212" sldId="257"/>
            <ac:spMk id="14" creationId="{A5A4A22D-7521-4C7F-92E3-E5BEADCC2415}"/>
          </ac:spMkLst>
        </pc:spChg>
        <pc:spChg chg="mod">
          <ac:chgData name="Tansin Jahan" userId="S::tansinjahan@cmail.carleton.ca::9037493d-6b2a-444d-8f9f-af54147dcb7d" providerId="AD" clId="Web-{28FDDB25-BD6E-E84C-7FCD-4E9C7242DCD9}" dt="2018-11-28T22:47:40.639" v="298" actId="20577"/>
          <ac:spMkLst>
            <pc:docMk/>
            <pc:sldMk cId="2755396212" sldId="257"/>
            <ac:spMk id="15" creationId="{5630DFE5-2B62-458D-8E14-15AF673A5B25}"/>
          </ac:spMkLst>
        </pc:spChg>
        <pc:spChg chg="mod">
          <ac:chgData name="Tansin Jahan" userId="S::tansinjahan@cmail.carleton.ca::9037493d-6b2a-444d-8f9f-af54147dcb7d" providerId="AD" clId="Web-{28FDDB25-BD6E-E84C-7FCD-4E9C7242DCD9}" dt="2018-11-28T22:18:28.738" v="80" actId="1076"/>
          <ac:spMkLst>
            <pc:docMk/>
            <pc:sldMk cId="2755396212" sldId="257"/>
            <ac:spMk id="18" creationId="{5AD7BC1A-C7E1-4887-9875-AE73337F3D90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16:04.878" v="52" actId="20577"/>
          <ac:spMkLst>
            <pc:docMk/>
            <pc:sldMk cId="2755396212" sldId="257"/>
            <ac:spMk id="23" creationId="{430A8BBE-74F8-4DCE-B633-F9DB8DB022EF}"/>
          </ac:spMkLst>
        </pc:spChg>
        <pc:picChg chg="del mod">
          <ac:chgData name="Tansin Jahan" userId="S::tansinjahan@cmail.carleton.ca::9037493d-6b2a-444d-8f9f-af54147dcb7d" providerId="AD" clId="Web-{28FDDB25-BD6E-E84C-7FCD-4E9C7242DCD9}" dt="2018-11-28T22:15:44.097" v="27"/>
          <ac:picMkLst>
            <pc:docMk/>
            <pc:sldMk cId="2755396212" sldId="257"/>
            <ac:picMk id="5" creationId="{76043E7E-E9A5-4AE8-9B98-90D0AF697332}"/>
          </ac:picMkLst>
        </pc:picChg>
        <pc:picChg chg="mod">
          <ac:chgData name="Tansin Jahan" userId="S::tansinjahan@cmail.carleton.ca::9037493d-6b2a-444d-8f9f-af54147dcb7d" providerId="AD" clId="Web-{28FDDB25-BD6E-E84C-7FCD-4E9C7242DCD9}" dt="2018-11-28T22:13:58.580" v="14" actId="1076"/>
          <ac:picMkLst>
            <pc:docMk/>
            <pc:sldMk cId="2755396212" sldId="257"/>
            <ac:picMk id="6" creationId="{65BD1388-307D-4BF0-A38E-4B6AB5079F62}"/>
          </ac:picMkLst>
        </pc:picChg>
        <pc:picChg chg="mod">
          <ac:chgData name="Tansin Jahan" userId="S::tansinjahan@cmail.carleton.ca::9037493d-6b2a-444d-8f9f-af54147dcb7d" providerId="AD" clId="Web-{28FDDB25-BD6E-E84C-7FCD-4E9C7242DCD9}" dt="2018-11-28T22:13:11.924" v="4" actId="1076"/>
          <ac:picMkLst>
            <pc:docMk/>
            <pc:sldMk cId="2755396212" sldId="257"/>
            <ac:picMk id="8" creationId="{11C038B7-BBBC-4F00-B935-BD66788842CA}"/>
          </ac:picMkLst>
        </pc:picChg>
        <pc:picChg chg="mod">
          <ac:chgData name="Tansin Jahan" userId="S::tansinjahan@cmail.carleton.ca::9037493d-6b2a-444d-8f9f-af54147dcb7d" providerId="AD" clId="Web-{28FDDB25-BD6E-E84C-7FCD-4E9C7242DCD9}" dt="2018-11-28T22:14:04.127" v="16" actId="14100"/>
          <ac:picMkLst>
            <pc:docMk/>
            <pc:sldMk cId="2755396212" sldId="257"/>
            <ac:picMk id="10" creationId="{C3DD19CB-145D-4383-8086-C9D1545C9D66}"/>
          </ac:picMkLst>
        </pc:picChg>
        <pc:picChg chg="mod">
          <ac:chgData name="Tansin Jahan" userId="S::tansinjahan@cmail.carleton.ca::9037493d-6b2a-444d-8f9f-af54147dcb7d" providerId="AD" clId="Web-{28FDDB25-BD6E-E84C-7FCD-4E9C7242DCD9}" dt="2018-11-28T22:13:33.536" v="8" actId="1076"/>
          <ac:picMkLst>
            <pc:docMk/>
            <pc:sldMk cId="2755396212" sldId="257"/>
            <ac:picMk id="13" creationId="{5A1EDBE4-470D-4D9F-B416-678934338BC8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8T22:15:05.253" v="26" actId="1076"/>
          <ac:picMkLst>
            <pc:docMk/>
            <pc:sldMk cId="2755396212" sldId="257"/>
            <ac:picMk id="20" creationId="{21504940-FF4E-4372-B1B5-DCCFA7639E0E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8T22:14:46.175" v="23" actId="1076"/>
          <ac:picMkLst>
            <pc:docMk/>
            <pc:sldMk cId="2755396212" sldId="257"/>
            <ac:picMk id="21" creationId="{FDFBA3C1-B684-4684-A8F0-A76D1E3262BB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8T22:15:01.300" v="25" actId="1076"/>
          <ac:picMkLst>
            <pc:docMk/>
            <pc:sldMk cId="2755396212" sldId="257"/>
            <ac:picMk id="22" creationId="{24A7E27B-1A70-4EFB-9207-AC699E334866}"/>
          </ac:picMkLst>
        </pc:picChg>
      </pc:sldChg>
      <pc:sldChg chg="addSp delSp modSp mod modClrScheme chgLayout">
        <pc:chgData name="Tansin Jahan" userId="S::tansinjahan@cmail.carleton.ca::9037493d-6b2a-444d-8f9f-af54147dcb7d" providerId="AD" clId="Web-{28FDDB25-BD6E-E84C-7FCD-4E9C7242DCD9}" dt="2018-11-28T23:05:54.301" v="445"/>
        <pc:sldMkLst>
          <pc:docMk/>
          <pc:sldMk cId="4226504133" sldId="258"/>
        </pc:sldMkLst>
        <pc:spChg chg="mod ord">
          <ac:chgData name="Tansin Jahan" userId="S::tansinjahan@cmail.carleton.ca::9037493d-6b2a-444d-8f9f-af54147dcb7d" providerId="AD" clId="Web-{28FDDB25-BD6E-E84C-7FCD-4E9C7242DCD9}" dt="2018-11-28T23:05:41.707" v="443"/>
          <ac:spMkLst>
            <pc:docMk/>
            <pc:sldMk cId="4226504133" sldId="258"/>
            <ac:spMk id="2" creationId="{28DFC99F-9B65-442C-BD98-83AEAED84D1F}"/>
          </ac:spMkLst>
        </pc:spChg>
        <pc:spChg chg="del mod ord">
          <ac:chgData name="Tansin Jahan" userId="S::tansinjahan@cmail.carleton.ca::9037493d-6b2a-444d-8f9f-af54147dcb7d" providerId="AD" clId="Web-{28FDDB25-BD6E-E84C-7FCD-4E9C7242DCD9}" dt="2018-11-28T23:05:54.301" v="445"/>
          <ac:spMkLst>
            <pc:docMk/>
            <pc:sldMk cId="4226504133" sldId="258"/>
            <ac:spMk id="3" creationId="{4338AE67-9800-4849-A004-B6C5D9C5D8F0}"/>
          </ac:spMkLst>
        </pc:spChg>
        <pc:spChg chg="mod ord">
          <ac:chgData name="Tansin Jahan" userId="S::tansinjahan@cmail.carleton.ca::9037493d-6b2a-444d-8f9f-af54147dcb7d" providerId="AD" clId="Web-{28FDDB25-BD6E-E84C-7FCD-4E9C7242DCD9}" dt="2018-11-28T23:05:41.707" v="443"/>
          <ac:spMkLst>
            <pc:docMk/>
            <pc:sldMk cId="4226504133" sldId="258"/>
            <ac:spMk id="4" creationId="{D5013540-A7C3-40CD-A4EA-DAD4071D56D1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3:03:12.269" v="423" actId="14100"/>
          <ac:spMkLst>
            <pc:docMk/>
            <pc:sldMk cId="4226504133" sldId="258"/>
            <ac:spMk id="7" creationId="{AFF6C72B-A9CE-4122-9695-E88A23D797A6}"/>
          </ac:spMkLst>
        </pc:spChg>
        <pc:spChg chg="add del">
          <ac:chgData name="Tansin Jahan" userId="S::tansinjahan@cmail.carleton.ca::9037493d-6b2a-444d-8f9f-af54147dcb7d" providerId="AD" clId="Web-{28FDDB25-BD6E-E84C-7FCD-4E9C7242DCD9}" dt="2018-11-28T22:59:26.455" v="347"/>
          <ac:spMkLst>
            <pc:docMk/>
            <pc:sldMk cId="4226504133" sldId="258"/>
            <ac:spMk id="8" creationId="{363651DF-329A-42E5-840E-287156F3FBE3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3:03:29.878" v="430" actId="1076"/>
          <ac:spMkLst>
            <pc:docMk/>
            <pc:sldMk cId="4226504133" sldId="258"/>
            <ac:spMk id="9" creationId="{5B837487-DE07-4C19-ACEC-56FB856DFCBB}"/>
          </ac:spMkLst>
        </pc:spChg>
        <pc:picChg chg="add mod">
          <ac:chgData name="Tansin Jahan" userId="S::tansinjahan@cmail.carleton.ca::9037493d-6b2a-444d-8f9f-af54147dcb7d" providerId="AD" clId="Web-{28FDDB25-BD6E-E84C-7FCD-4E9C7242DCD9}" dt="2018-11-28T23:05:38.957" v="442" actId="1076"/>
          <ac:picMkLst>
            <pc:docMk/>
            <pc:sldMk cId="4226504133" sldId="258"/>
            <ac:picMk id="5" creationId="{9A71577E-EC66-4FF3-9EEE-888BC6241FC3}"/>
          </ac:picMkLst>
        </pc:picChg>
        <pc:cxnChg chg="add mod">
          <ac:chgData name="Tansin Jahan" userId="S::tansinjahan@cmail.carleton.ca::9037493d-6b2a-444d-8f9f-af54147dcb7d" providerId="AD" clId="Web-{28FDDB25-BD6E-E84C-7FCD-4E9C7242DCD9}" dt="2018-11-28T23:02:55.831" v="413" actId="14100"/>
          <ac:cxnSpMkLst>
            <pc:docMk/>
            <pc:sldMk cId="4226504133" sldId="258"/>
            <ac:cxnSpMk id="10" creationId="{84F203D4-7BB5-480C-B53D-B4FC09CC2ABA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3:05:36.473" v="441" actId="1076"/>
          <ac:cxnSpMkLst>
            <pc:docMk/>
            <pc:sldMk cId="4226504133" sldId="258"/>
            <ac:cxnSpMk id="11" creationId="{6410C747-FB57-4D45-B460-D5A44566EA45}"/>
          </ac:cxnSpMkLst>
        </pc:cxnChg>
      </pc:sldChg>
      <pc:sldChg chg="addSp delSp modSp">
        <pc:chgData name="Tansin Jahan" userId="S::tansinjahan@cmail.carleton.ca::9037493d-6b2a-444d-8f9f-af54147dcb7d" providerId="AD" clId="Web-{28FDDB25-BD6E-E84C-7FCD-4E9C7242DCD9}" dt="2018-11-28T22:51:26.937" v="326" actId="1076"/>
        <pc:sldMkLst>
          <pc:docMk/>
          <pc:sldMk cId="2569429580" sldId="259"/>
        </pc:sldMkLst>
        <pc:spChg chg="mod">
          <ac:chgData name="Tansin Jahan" userId="S::tansinjahan@cmail.carleton.ca::9037493d-6b2a-444d-8f9f-af54147dcb7d" providerId="AD" clId="Web-{28FDDB25-BD6E-E84C-7FCD-4E9C7242DCD9}" dt="2018-11-28T22:22:45.193" v="104" actId="14100"/>
          <ac:spMkLst>
            <pc:docMk/>
            <pc:sldMk cId="2569429580" sldId="259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28FDDB25-BD6E-E84C-7FCD-4E9C7242DCD9}" dt="2018-11-28T22:42:13.449" v="240" actId="1076"/>
          <ac:spMkLst>
            <pc:docMk/>
            <pc:sldMk cId="2569429580" sldId="259"/>
            <ac:spMk id="3" creationId="{4338AE67-9800-4849-A004-B6C5D9C5D8F0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28:12.476" v="139" actId="14100"/>
          <ac:spMkLst>
            <pc:docMk/>
            <pc:sldMk cId="2569429580" sldId="259"/>
            <ac:spMk id="9" creationId="{5A4A3C38-E20E-458E-8AD0-33D529005587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28:18.163" v="140" actId="1076"/>
          <ac:spMkLst>
            <pc:docMk/>
            <pc:sldMk cId="2569429580" sldId="259"/>
            <ac:spMk id="10" creationId="{67948A7B-46EA-4666-9947-D1B5D0E6CBEF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51:23.671" v="325" actId="1076"/>
          <ac:spMkLst>
            <pc:docMk/>
            <pc:sldMk cId="2569429580" sldId="259"/>
            <ac:spMk id="11" creationId="{8FE0AF2D-76EB-4F95-90E3-B0FD50FA41D5}"/>
          </ac:spMkLst>
        </pc:spChg>
        <pc:spChg chg="add del">
          <ac:chgData name="Tansin Jahan" userId="S::tansinjahan@cmail.carleton.ca::9037493d-6b2a-444d-8f9f-af54147dcb7d" providerId="AD" clId="Web-{28FDDB25-BD6E-E84C-7FCD-4E9C7242DCD9}" dt="2018-11-28T22:31:13.133" v="150"/>
          <ac:spMkLst>
            <pc:docMk/>
            <pc:sldMk cId="2569429580" sldId="259"/>
            <ac:spMk id="12" creationId="{44709868-4DEA-40C2-A1D8-D4E97A028010}"/>
          </ac:spMkLst>
        </pc:spChg>
        <pc:spChg chg="add del">
          <ac:chgData name="Tansin Jahan" userId="S::tansinjahan@cmail.carleton.ca::9037493d-6b2a-444d-8f9f-af54147dcb7d" providerId="AD" clId="Web-{28FDDB25-BD6E-E84C-7FCD-4E9C7242DCD9}" dt="2018-11-28T22:32:04.899" v="159"/>
          <ac:spMkLst>
            <pc:docMk/>
            <pc:sldMk cId="2569429580" sldId="259"/>
            <ac:spMk id="13" creationId="{A8479A16-20BA-4FFD-8834-C1E4B7A4D89E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36:16.291" v="204" actId="1076"/>
          <ac:spMkLst>
            <pc:docMk/>
            <pc:sldMk cId="2569429580" sldId="259"/>
            <ac:spMk id="14" creationId="{DFEA9748-EE91-4A0C-98FC-BD6ED9042103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34:10.652" v="183" actId="1076"/>
          <ac:spMkLst>
            <pc:docMk/>
            <pc:sldMk cId="2569429580" sldId="259"/>
            <ac:spMk id="15" creationId="{2293E595-C632-4C21-8E4E-E71F83D74976}"/>
          </ac:spMkLst>
        </pc:spChg>
        <pc:spChg chg="add del mod">
          <ac:chgData name="Tansin Jahan" userId="S::tansinjahan@cmail.carleton.ca::9037493d-6b2a-444d-8f9f-af54147dcb7d" providerId="AD" clId="Web-{28FDDB25-BD6E-E84C-7FCD-4E9C7242DCD9}" dt="2018-11-28T22:35:02.088" v="186"/>
          <ac:spMkLst>
            <pc:docMk/>
            <pc:sldMk cId="2569429580" sldId="259"/>
            <ac:spMk id="16" creationId="{EC112B60-D77D-4EC1-B8EE-A4257B496A75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41:16.933" v="210" actId="1076"/>
          <ac:spMkLst>
            <pc:docMk/>
            <pc:sldMk cId="2569429580" sldId="259"/>
            <ac:spMk id="17" creationId="{952FCA2F-4252-4986-AE0D-B14A18E680A5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41:16.949" v="211" actId="1076"/>
          <ac:spMkLst>
            <pc:docMk/>
            <pc:sldMk cId="2569429580" sldId="259"/>
            <ac:spMk id="18" creationId="{06D9D59E-65E4-4CC9-8892-9D36DA397C6B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51:26.937" v="326" actId="1076"/>
          <ac:spMkLst>
            <pc:docMk/>
            <pc:sldMk cId="2569429580" sldId="259"/>
            <ac:spMk id="21" creationId="{A1C6636B-5449-423B-9999-CCD23FE6D317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8T22:50:41.671" v="320" actId="1076"/>
          <ac:spMkLst>
            <pc:docMk/>
            <pc:sldMk cId="2569429580" sldId="259"/>
            <ac:spMk id="33" creationId="{3085B7CC-B54E-427F-A853-E1858338753C}"/>
          </ac:spMkLst>
        </pc:spChg>
        <pc:spChg chg="add del mod">
          <ac:chgData name="Tansin Jahan" userId="S::tansinjahan@cmail.carleton.ca::9037493d-6b2a-444d-8f9f-af54147dcb7d" providerId="AD" clId="Web-{28FDDB25-BD6E-E84C-7FCD-4E9C7242DCD9}" dt="2018-11-28T22:48:57.264" v="303"/>
          <ac:spMkLst>
            <pc:docMk/>
            <pc:sldMk cId="2569429580" sldId="259"/>
            <ac:spMk id="34" creationId="{70B6B352-A3D4-4A50-9B51-6BE239B201BE}"/>
          </ac:spMkLst>
        </pc:spChg>
        <pc:spChg chg="add del mod">
          <ac:chgData name="Tansin Jahan" userId="S::tansinjahan@cmail.carleton.ca::9037493d-6b2a-444d-8f9f-af54147dcb7d" providerId="AD" clId="Web-{28FDDB25-BD6E-E84C-7FCD-4E9C7242DCD9}" dt="2018-11-28T22:49:37.592" v="309"/>
          <ac:spMkLst>
            <pc:docMk/>
            <pc:sldMk cId="2569429580" sldId="259"/>
            <ac:spMk id="35" creationId="{02873327-6BD9-4272-8E9C-D51E180E497C}"/>
          </ac:spMkLst>
        </pc:spChg>
        <pc:picChg chg="add mod">
          <ac:chgData name="Tansin Jahan" userId="S::tansinjahan@cmail.carleton.ca::9037493d-6b2a-444d-8f9f-af54147dcb7d" providerId="AD" clId="Web-{28FDDB25-BD6E-E84C-7FCD-4E9C7242DCD9}" dt="2018-11-28T22:28:23.898" v="141" actId="1076"/>
          <ac:picMkLst>
            <pc:docMk/>
            <pc:sldMk cId="2569429580" sldId="259"/>
            <ac:picMk id="5" creationId="{783A1953-AA57-41CD-9DA6-769CD577F2B0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8T22:24:30.459" v="111" actId="1076"/>
          <ac:picMkLst>
            <pc:docMk/>
            <pc:sldMk cId="2569429580" sldId="259"/>
            <ac:picMk id="7" creationId="{D33FB93C-DC26-4734-B691-34AD8B48FDE9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8T22:41:20.652" v="212" actId="1076"/>
          <ac:picMkLst>
            <pc:docMk/>
            <pc:sldMk cId="2569429580" sldId="259"/>
            <ac:picMk id="19" creationId="{00B0E508-7FCE-419F-B026-96CE950D8478}"/>
          </ac:picMkLst>
        </pc:picChg>
        <pc:cxnChg chg="add mod">
          <ac:chgData name="Tansin Jahan" userId="S::tansinjahan@cmail.carleton.ca::9037493d-6b2a-444d-8f9f-af54147dcb7d" providerId="AD" clId="Web-{28FDDB25-BD6E-E84C-7FCD-4E9C7242DCD9}" dt="2018-11-28T22:43:47.997" v="251" actId="14100"/>
          <ac:cxnSpMkLst>
            <pc:docMk/>
            <pc:sldMk cId="2569429580" sldId="259"/>
            <ac:cxnSpMk id="23" creationId="{5D2FA9D8-1CFD-4EB2-B82F-B1605C210617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43:57.903" v="254" actId="14100"/>
          <ac:cxnSpMkLst>
            <pc:docMk/>
            <pc:sldMk cId="2569429580" sldId="259"/>
            <ac:cxnSpMk id="25" creationId="{6DE06520-629A-4D71-87F8-8FD159324592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44:11.106" v="258" actId="1076"/>
          <ac:cxnSpMkLst>
            <pc:docMk/>
            <pc:sldMk cId="2569429580" sldId="259"/>
            <ac:cxnSpMk id="27" creationId="{08B253C1-30B1-4520-9824-0B0E97FBE7D2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44:20.747" v="260" actId="1076"/>
          <ac:cxnSpMkLst>
            <pc:docMk/>
            <pc:sldMk cId="2569429580" sldId="259"/>
            <ac:cxnSpMk id="28" creationId="{CCDEEED3-56E0-4666-B56B-19C0B2CB754E}"/>
          </ac:cxnSpMkLst>
        </pc:cxnChg>
        <pc:cxnChg chg="add del mod">
          <ac:chgData name="Tansin Jahan" userId="S::tansinjahan@cmail.carleton.ca::9037493d-6b2a-444d-8f9f-af54147dcb7d" providerId="AD" clId="Web-{28FDDB25-BD6E-E84C-7FCD-4E9C7242DCD9}" dt="2018-11-28T22:44:31.888" v="264"/>
          <ac:cxnSpMkLst>
            <pc:docMk/>
            <pc:sldMk cId="2569429580" sldId="259"/>
            <ac:cxnSpMk id="29" creationId="{AFEBCC1C-13B4-4074-ACD6-B9D5CBD82A3E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44:58.294" v="266" actId="1076"/>
          <ac:cxnSpMkLst>
            <pc:docMk/>
            <pc:sldMk cId="2569429580" sldId="259"/>
            <ac:cxnSpMk id="30" creationId="{CDCE7722-8B22-46C0-8A78-62B4E4F2F596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45:22.529" v="268" actId="1076"/>
          <ac:cxnSpMkLst>
            <pc:docMk/>
            <pc:sldMk cId="2569429580" sldId="259"/>
            <ac:cxnSpMk id="32" creationId="{34E41191-266D-4464-8BE7-99CDEDCDA684}"/>
          </ac:cxnSpMkLst>
        </pc:cxnChg>
        <pc:cxnChg chg="add mod">
          <ac:chgData name="Tansin Jahan" userId="S::tansinjahan@cmail.carleton.ca::9037493d-6b2a-444d-8f9f-af54147dcb7d" providerId="AD" clId="Web-{28FDDB25-BD6E-E84C-7FCD-4E9C7242DCD9}" dt="2018-11-28T22:50:37.812" v="319" actId="14100"/>
          <ac:cxnSpMkLst>
            <pc:docMk/>
            <pc:sldMk cId="2569429580" sldId="259"/>
            <ac:cxnSpMk id="36" creationId="{669AA608-452E-4691-920F-673F17116D8A}"/>
          </ac:cxnSpMkLst>
        </pc:cxnChg>
      </pc:sldChg>
      <pc:sldChg chg="addSp delSp modSp ord">
        <pc:chgData name="Tansin Jahan" userId="S::tansinjahan@cmail.carleton.ca::9037493d-6b2a-444d-8f9f-af54147dcb7d" providerId="AD" clId="Web-{28FDDB25-BD6E-E84C-7FCD-4E9C7242DCD9}" dt="2018-11-29T00:15:14.534" v="691"/>
        <pc:sldMkLst>
          <pc:docMk/>
          <pc:sldMk cId="3023814320" sldId="260"/>
        </pc:sldMkLst>
        <pc:spChg chg="mod">
          <ac:chgData name="Tansin Jahan" userId="S::tansinjahan@cmail.carleton.ca::9037493d-6b2a-444d-8f9f-af54147dcb7d" providerId="AD" clId="Web-{28FDDB25-BD6E-E84C-7FCD-4E9C7242DCD9}" dt="2018-11-28T23:20:53.181" v="635" actId="1076"/>
          <ac:spMkLst>
            <pc:docMk/>
            <pc:sldMk cId="3023814320" sldId="260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28FDDB25-BD6E-E84C-7FCD-4E9C7242DCD9}" dt="2018-11-28T23:21:37.150" v="642" actId="20577"/>
          <ac:spMkLst>
            <pc:docMk/>
            <pc:sldMk cId="3023814320" sldId="260"/>
            <ac:spMk id="3" creationId="{4338AE67-9800-4849-A004-B6C5D9C5D8F0}"/>
          </ac:spMkLst>
        </pc:spChg>
        <pc:picChg chg="add mod">
          <ac:chgData name="Tansin Jahan" userId="S::tansinjahan@cmail.carleton.ca::9037493d-6b2a-444d-8f9f-af54147dcb7d" providerId="AD" clId="Web-{28FDDB25-BD6E-E84C-7FCD-4E9C7242DCD9}" dt="2018-11-28T23:19:41.775" v="610" actId="1076"/>
          <ac:picMkLst>
            <pc:docMk/>
            <pc:sldMk cId="3023814320" sldId="260"/>
            <ac:picMk id="5" creationId="{F8D2713E-5A64-406F-A356-9C8FA0FE47A6}"/>
          </ac:picMkLst>
        </pc:picChg>
        <pc:picChg chg="add del mod">
          <ac:chgData name="Tansin Jahan" userId="S::tansinjahan@cmail.carleton.ca::9037493d-6b2a-444d-8f9f-af54147dcb7d" providerId="AD" clId="Web-{28FDDB25-BD6E-E84C-7FCD-4E9C7242DCD9}" dt="2018-11-28T23:19:29.899" v="606"/>
          <ac:picMkLst>
            <pc:docMk/>
            <pc:sldMk cId="3023814320" sldId="260"/>
            <ac:picMk id="7" creationId="{9117FDFD-0935-446A-8BA6-79353C0A4FE3}"/>
          </ac:picMkLst>
        </pc:picChg>
      </pc:sldChg>
      <pc:sldChg chg="add del replId">
        <pc:chgData name="Tansin Jahan" userId="S::tansinjahan@cmail.carleton.ca::9037493d-6b2a-444d-8f9f-af54147dcb7d" providerId="AD" clId="Web-{28FDDB25-BD6E-E84C-7FCD-4E9C7242DCD9}" dt="2018-11-28T22:32:22.868" v="161"/>
        <pc:sldMkLst>
          <pc:docMk/>
          <pc:sldMk cId="1860979571" sldId="261"/>
        </pc:sldMkLst>
      </pc:sldChg>
      <pc:sldChg chg="new del">
        <pc:chgData name="Tansin Jahan" userId="S::tansinjahan@cmail.carleton.ca::9037493d-6b2a-444d-8f9f-af54147dcb7d" providerId="AD" clId="Web-{28FDDB25-BD6E-E84C-7FCD-4E9C7242DCD9}" dt="2018-11-28T23:21:59.541" v="645"/>
        <pc:sldMkLst>
          <pc:docMk/>
          <pc:sldMk cId="3769895413" sldId="261"/>
        </pc:sldMkLst>
      </pc:sldChg>
      <pc:sldChg chg="addSp delSp modSp add ord replId">
        <pc:chgData name="Tansin Jahan" userId="S::tansinjahan@cmail.carleton.ca::9037493d-6b2a-444d-8f9f-af54147dcb7d" providerId="AD" clId="Web-{28FDDB25-BD6E-E84C-7FCD-4E9C7242DCD9}" dt="2018-11-29T00:55:14.252" v="1103" actId="1076"/>
        <pc:sldMkLst>
          <pc:docMk/>
          <pc:sldMk cId="4042992074" sldId="261"/>
        </pc:sldMkLst>
        <pc:spChg chg="mod">
          <ac:chgData name="Tansin Jahan" userId="S::tansinjahan@cmail.carleton.ca::9037493d-6b2a-444d-8f9f-af54147dcb7d" providerId="AD" clId="Web-{28FDDB25-BD6E-E84C-7FCD-4E9C7242DCD9}" dt="2018-11-28T23:23:29.762" v="673" actId="14100"/>
          <ac:spMkLst>
            <pc:docMk/>
            <pc:sldMk cId="4042992074" sldId="261"/>
            <ac:spMk id="2" creationId="{28DFC99F-9B65-442C-BD98-83AEAED84D1F}"/>
          </ac:spMkLst>
        </pc:spChg>
        <pc:spChg chg="del">
          <ac:chgData name="Tansin Jahan" userId="S::tansinjahan@cmail.carleton.ca::9037493d-6b2a-444d-8f9f-af54147dcb7d" providerId="AD" clId="Web-{28FDDB25-BD6E-E84C-7FCD-4E9C7242DCD9}" dt="2018-11-28T23:22:18.619" v="648"/>
          <ac:spMkLst>
            <pc:docMk/>
            <pc:sldMk cId="4042992074" sldId="261"/>
            <ac:spMk id="3" creationId="{4338AE67-9800-4849-A004-B6C5D9C5D8F0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9T00:55:14.252" v="1103" actId="1076"/>
          <ac:spMkLst>
            <pc:docMk/>
            <pc:sldMk cId="4042992074" sldId="261"/>
            <ac:spMk id="3" creationId="{C2F1BBE2-590A-45FC-AF2A-4AC1241AD96B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9T00:49:04.642" v="1023" actId="20577"/>
          <ac:spMkLst>
            <pc:docMk/>
            <pc:sldMk cId="4042992074" sldId="261"/>
            <ac:spMk id="5" creationId="{0C6C8689-C095-4BAE-9179-23C8DB08E0EF}"/>
          </ac:spMkLst>
        </pc:spChg>
        <pc:spChg chg="add del mod">
          <ac:chgData name="Tansin Jahan" userId="S::tansinjahan@cmail.carleton.ca::9037493d-6b2a-444d-8f9f-af54147dcb7d" providerId="AD" clId="Web-{28FDDB25-BD6E-E84C-7FCD-4E9C7242DCD9}" dt="2018-11-29T00:54:47.830" v="1099" actId="20577"/>
          <ac:spMkLst>
            <pc:docMk/>
            <pc:sldMk cId="4042992074" sldId="261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9T00:52:33.565" v="1034" actId="20577"/>
          <ac:spMkLst>
            <pc:docMk/>
            <pc:sldMk cId="4042992074" sldId="261"/>
            <ac:spMk id="7" creationId="{A78062BB-980F-4C21-9FD5-805A3878878F}"/>
          </ac:spMkLst>
        </pc:spChg>
      </pc:sldChg>
      <pc:sldChg chg="modSp add ord replId">
        <pc:chgData name="Tansin Jahan" userId="S::tansinjahan@cmail.carleton.ca::9037493d-6b2a-444d-8f9f-af54147dcb7d" providerId="AD" clId="Web-{28FDDB25-BD6E-E84C-7FCD-4E9C7242DCD9}" dt="2018-11-29T01:00:16.534" v="1167" actId="20577"/>
        <pc:sldMkLst>
          <pc:docMk/>
          <pc:sldMk cId="80273279" sldId="262"/>
        </pc:sldMkLst>
        <pc:spChg chg="mod">
          <ac:chgData name="Tansin Jahan" userId="S::tansinjahan@cmail.carleton.ca::9037493d-6b2a-444d-8f9f-af54147dcb7d" providerId="AD" clId="Web-{28FDDB25-BD6E-E84C-7FCD-4E9C7242DCD9}" dt="2018-11-29T00:57:46.440" v="1131" actId="1076"/>
          <ac:spMkLst>
            <pc:docMk/>
            <pc:sldMk cId="80273279" sldId="262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28FDDB25-BD6E-E84C-7FCD-4E9C7242DCD9}" dt="2018-11-29T01:00:16.534" v="1167" actId="20577"/>
          <ac:spMkLst>
            <pc:docMk/>
            <pc:sldMk cId="80273279" sldId="262"/>
            <ac:spMk id="6" creationId="{511990A6-8513-46F9-8303-E022B489EC43}"/>
          </ac:spMkLst>
        </pc:spChg>
      </pc:sldChg>
      <pc:sldChg chg="addSp modSp add ord replId">
        <pc:chgData name="Tansin Jahan" userId="S::tansinjahan@cmail.carleton.ca::9037493d-6b2a-444d-8f9f-af54147dcb7d" providerId="AD" clId="Web-{28FDDB25-BD6E-E84C-7FCD-4E9C7242DCD9}" dt="2018-11-29T01:30:39.114" v="1510" actId="20577"/>
        <pc:sldMkLst>
          <pc:docMk/>
          <pc:sldMk cId="1479618644" sldId="263"/>
        </pc:sldMkLst>
        <pc:spChg chg="mod">
          <ac:chgData name="Tansin Jahan" userId="S::tansinjahan@cmail.carleton.ca::9037493d-6b2a-444d-8f9f-af54147dcb7d" providerId="AD" clId="Web-{28FDDB25-BD6E-E84C-7FCD-4E9C7242DCD9}" dt="2018-11-29T01:07:25.238" v="1186" actId="1076"/>
          <ac:spMkLst>
            <pc:docMk/>
            <pc:sldMk cId="1479618644" sldId="263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28FDDB25-BD6E-E84C-7FCD-4E9C7242DCD9}" dt="2018-11-29T01:30:39.114" v="1510" actId="20577"/>
          <ac:spMkLst>
            <pc:docMk/>
            <pc:sldMk cId="1479618644" sldId="263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28FDDB25-BD6E-E84C-7FCD-4E9C7242DCD9}" dt="2018-11-29T01:30:02.755" v="1483" actId="20577"/>
          <ac:spMkLst>
            <pc:docMk/>
            <pc:sldMk cId="1479618644" sldId="263"/>
            <ac:spMk id="7" creationId="{00BD5ECA-3AF8-49EE-ACF4-2131B26E1011}"/>
          </ac:spMkLst>
        </pc:spChg>
        <pc:picChg chg="add mod">
          <ac:chgData name="Tansin Jahan" userId="S::tansinjahan@cmail.carleton.ca::9037493d-6b2a-444d-8f9f-af54147dcb7d" providerId="AD" clId="Web-{28FDDB25-BD6E-E84C-7FCD-4E9C7242DCD9}" dt="2018-11-29T01:28:43.942" v="1471" actId="14100"/>
          <ac:picMkLst>
            <pc:docMk/>
            <pc:sldMk cId="1479618644" sldId="263"/>
            <ac:picMk id="3" creationId="{00A6DD6F-11B4-47CC-967F-E03A9BA09EBA}"/>
          </ac:picMkLst>
        </pc:picChg>
        <pc:picChg chg="add mod">
          <ac:chgData name="Tansin Jahan" userId="S::tansinjahan@cmail.carleton.ca::9037493d-6b2a-444d-8f9f-af54147dcb7d" providerId="AD" clId="Web-{28FDDB25-BD6E-E84C-7FCD-4E9C7242DCD9}" dt="2018-11-29T01:29:31.286" v="1481" actId="1076"/>
          <ac:picMkLst>
            <pc:docMk/>
            <pc:sldMk cId="1479618644" sldId="263"/>
            <ac:picMk id="8" creationId="{2061D2A2-875A-4A5C-9E73-6F8B16EC42B7}"/>
          </ac:picMkLst>
        </pc:picChg>
      </pc:sldChg>
      <pc:sldChg chg="add replId">
        <pc:chgData name="Tansin Jahan" userId="S::tansinjahan@cmail.carleton.ca::9037493d-6b2a-444d-8f9f-af54147dcb7d" providerId="AD" clId="Web-{28FDDB25-BD6E-E84C-7FCD-4E9C7242DCD9}" dt="2018-11-28T23:22:57.916" v="656"/>
        <pc:sldMkLst>
          <pc:docMk/>
          <pc:sldMk cId="3568519516" sldId="264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2:59.619" v="657"/>
        <pc:sldMkLst>
          <pc:docMk/>
          <pc:sldMk cId="335736262" sldId="265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1.260" v="658"/>
        <pc:sldMkLst>
          <pc:docMk/>
          <pc:sldMk cId="1564062431" sldId="266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2.901" v="659"/>
        <pc:sldMkLst>
          <pc:docMk/>
          <pc:sldMk cId="2388857568" sldId="267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4.682" v="660"/>
        <pc:sldMkLst>
          <pc:docMk/>
          <pc:sldMk cId="3158902128" sldId="268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6.432" v="661"/>
        <pc:sldMkLst>
          <pc:docMk/>
          <pc:sldMk cId="2798941149" sldId="269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7.979" v="662"/>
        <pc:sldMkLst>
          <pc:docMk/>
          <pc:sldMk cId="3189905575" sldId="270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09.713" v="663"/>
        <pc:sldMkLst>
          <pc:docMk/>
          <pc:sldMk cId="3905718481" sldId="271"/>
        </pc:sldMkLst>
      </pc:sldChg>
      <pc:sldChg chg="add replId">
        <pc:chgData name="Tansin Jahan" userId="S::tansinjahan@cmail.carleton.ca::9037493d-6b2a-444d-8f9f-af54147dcb7d" providerId="AD" clId="Web-{28FDDB25-BD6E-E84C-7FCD-4E9C7242DCD9}" dt="2018-11-28T23:23:12.323" v="664"/>
        <pc:sldMkLst>
          <pc:docMk/>
          <pc:sldMk cId="3689079916" sldId="272"/>
        </pc:sldMkLst>
      </pc:sldChg>
    </pc:docChg>
  </pc:docChgLst>
  <pc:docChgLst>
    <pc:chgData name="Tansin Jahan" userId="S::tansinjahan@cmail.carleton.ca::9037493d-6b2a-444d-8f9f-af54147dcb7d" providerId="AD" clId="Web-{D4CED1ED-319C-DB59-4919-AFBDFD57517E}"/>
    <pc:docChg chg="addSld delSld modSld sldOrd">
      <pc:chgData name="Tansin Jahan" userId="S::tansinjahan@cmail.carleton.ca::9037493d-6b2a-444d-8f9f-af54147dcb7d" providerId="AD" clId="Web-{D4CED1ED-319C-DB59-4919-AFBDFD57517E}" dt="2018-11-30T03:13:26.489" v="1237"/>
      <pc:docMkLst>
        <pc:docMk/>
      </pc:docMkLst>
      <pc:sldChg chg="modSp">
        <pc:chgData name="Tansin Jahan" userId="S::tansinjahan@cmail.carleton.ca::9037493d-6b2a-444d-8f9f-af54147dcb7d" providerId="AD" clId="Web-{D4CED1ED-319C-DB59-4919-AFBDFD57517E}" dt="2018-11-30T03:13:06.005" v="1235" actId="20577"/>
        <pc:sldMkLst>
          <pc:docMk/>
          <pc:sldMk cId="2755396212" sldId="257"/>
        </pc:sldMkLst>
        <pc:spChg chg="mod">
          <ac:chgData name="Tansin Jahan" userId="S::tansinjahan@cmail.carleton.ca::9037493d-6b2a-444d-8f9f-af54147dcb7d" providerId="AD" clId="Web-{D4CED1ED-319C-DB59-4919-AFBDFD57517E}" dt="2018-11-30T03:13:06.005" v="1235" actId="20577"/>
          <ac:spMkLst>
            <pc:docMk/>
            <pc:sldMk cId="2755396212" sldId="257"/>
            <ac:spMk id="2" creationId="{28DFC99F-9B65-442C-BD98-83AEAED84D1F}"/>
          </ac:spMkLst>
        </pc:spChg>
      </pc:sldChg>
      <pc:sldChg chg="modSp">
        <pc:chgData name="Tansin Jahan" userId="S::tansinjahan@cmail.carleton.ca::9037493d-6b2a-444d-8f9f-af54147dcb7d" providerId="AD" clId="Web-{D4CED1ED-319C-DB59-4919-AFBDFD57517E}" dt="2018-11-30T01:34:40.596" v="907" actId="14100"/>
        <pc:sldMkLst>
          <pc:docMk/>
          <pc:sldMk cId="80273279" sldId="262"/>
        </pc:sldMkLst>
        <pc:spChg chg="mod">
          <ac:chgData name="Tansin Jahan" userId="S::tansinjahan@cmail.carleton.ca::9037493d-6b2a-444d-8f9f-af54147dcb7d" providerId="AD" clId="Web-{D4CED1ED-319C-DB59-4919-AFBDFD57517E}" dt="2018-11-30T01:34:40.596" v="907" actId="14100"/>
          <ac:spMkLst>
            <pc:docMk/>
            <pc:sldMk cId="80273279" sldId="262"/>
            <ac:spMk id="6" creationId="{511990A6-8513-46F9-8303-E022B489EC43}"/>
          </ac:spMkLst>
        </pc:spChg>
      </pc:sldChg>
      <pc:sldChg chg="del">
        <pc:chgData name="Tansin Jahan" userId="S::tansinjahan@cmail.carleton.ca::9037493d-6b2a-444d-8f9f-af54147dcb7d" providerId="AD" clId="Web-{D4CED1ED-319C-DB59-4919-AFBDFD57517E}" dt="2018-11-30T03:13:26.489" v="1237"/>
        <pc:sldMkLst>
          <pc:docMk/>
          <pc:sldMk cId="3568519516" sldId="264"/>
        </pc:sldMkLst>
      </pc:sldChg>
      <pc:sldChg chg="modSp">
        <pc:chgData name="Tansin Jahan" userId="S::tansinjahan@cmail.carleton.ca::9037493d-6b2a-444d-8f9f-af54147dcb7d" providerId="AD" clId="Web-{D4CED1ED-319C-DB59-4919-AFBDFD57517E}" dt="2018-11-30T02:13:01.378" v="984" actId="20577"/>
        <pc:sldMkLst>
          <pc:docMk/>
          <pc:sldMk cId="2388857568" sldId="267"/>
        </pc:sldMkLst>
        <pc:spChg chg="mod">
          <ac:chgData name="Tansin Jahan" userId="S::tansinjahan@cmail.carleton.ca::9037493d-6b2a-444d-8f9f-af54147dcb7d" providerId="AD" clId="Web-{D4CED1ED-319C-DB59-4919-AFBDFD57517E}" dt="2018-11-30T02:12:32.096" v="977" actId="14100"/>
          <ac:spMkLst>
            <pc:docMk/>
            <pc:sldMk cId="2388857568" sldId="267"/>
            <ac:spMk id="3" creationId="{69C0D347-3680-440D-908C-2B9F15B2BD38}"/>
          </ac:spMkLst>
        </pc:spChg>
        <pc:spChg chg="mod">
          <ac:chgData name="Tansin Jahan" userId="S::tansinjahan@cmail.carleton.ca::9037493d-6b2a-444d-8f9f-af54147dcb7d" providerId="AD" clId="Web-{D4CED1ED-319C-DB59-4919-AFBDFD57517E}" dt="2018-11-30T02:12:47.956" v="981" actId="14100"/>
          <ac:spMkLst>
            <pc:docMk/>
            <pc:sldMk cId="2388857568" sldId="267"/>
            <ac:spMk id="5" creationId="{D934EA58-3569-4199-B658-A68B05323D1B}"/>
          </ac:spMkLst>
        </pc:spChg>
        <pc:spChg chg="mod">
          <ac:chgData name="Tansin Jahan" userId="S::tansinjahan@cmail.carleton.ca::9037493d-6b2a-444d-8f9f-af54147dcb7d" providerId="AD" clId="Web-{D4CED1ED-319C-DB59-4919-AFBDFD57517E}" dt="2018-11-30T02:13:01.378" v="984" actId="20577"/>
          <ac:spMkLst>
            <pc:docMk/>
            <pc:sldMk cId="2388857568" sldId="267"/>
            <ac:spMk id="10" creationId="{83AF10DB-A25E-47A3-A80F-CAEBB0A06583}"/>
          </ac:spMkLst>
        </pc:spChg>
        <pc:cxnChg chg="mod">
          <ac:chgData name="Tansin Jahan" userId="S::tansinjahan@cmail.carleton.ca::9037493d-6b2a-444d-8f9f-af54147dcb7d" providerId="AD" clId="Web-{D4CED1ED-319C-DB59-4919-AFBDFD57517E}" dt="2018-11-30T02:12:54.222" v="983" actId="14100"/>
          <ac:cxnSpMkLst>
            <pc:docMk/>
            <pc:sldMk cId="2388857568" sldId="267"/>
            <ac:cxnSpMk id="9" creationId="{5E4142E7-F971-4E96-A8F9-CE81CDCD9A1E}"/>
          </ac:cxnSpMkLst>
        </pc:cxnChg>
      </pc:sldChg>
      <pc:sldChg chg="modSp">
        <pc:chgData name="Tansin Jahan" userId="S::tansinjahan@cmail.carleton.ca::9037493d-6b2a-444d-8f9f-af54147dcb7d" providerId="AD" clId="Web-{D4CED1ED-319C-DB59-4919-AFBDFD57517E}" dt="2018-11-30T03:07:54.145" v="1134" actId="1076"/>
        <pc:sldMkLst>
          <pc:docMk/>
          <pc:sldMk cId="2798941149" sldId="269"/>
        </pc:sldMkLst>
        <pc:spChg chg="mod">
          <ac:chgData name="Tansin Jahan" userId="S::tansinjahan@cmail.carleton.ca::9037493d-6b2a-444d-8f9f-af54147dcb7d" providerId="AD" clId="Web-{D4CED1ED-319C-DB59-4919-AFBDFD57517E}" dt="2018-11-30T03:07:54.145" v="1134" actId="1076"/>
          <ac:spMkLst>
            <pc:docMk/>
            <pc:sldMk cId="2798941149" sldId="269"/>
            <ac:spMk id="2" creationId="{28DFC99F-9B65-442C-BD98-83AEAED84D1F}"/>
          </ac:spMkLst>
        </pc:spChg>
      </pc:sldChg>
      <pc:sldChg chg="addSp delSp modSp">
        <pc:chgData name="Tansin Jahan" userId="S::tansinjahan@cmail.carleton.ca::9037493d-6b2a-444d-8f9f-af54147dcb7d" providerId="AD" clId="Web-{D4CED1ED-319C-DB59-4919-AFBDFD57517E}" dt="2018-11-30T01:23:09.373" v="645" actId="1076"/>
        <pc:sldMkLst>
          <pc:docMk/>
          <pc:sldMk cId="3189905575" sldId="270"/>
        </pc:sldMkLst>
        <pc:spChg chg="mod">
          <ac:chgData name="Tansin Jahan" userId="S::tansinjahan@cmail.carleton.ca::9037493d-6b2a-444d-8f9f-af54147dcb7d" providerId="AD" clId="Web-{D4CED1ED-319C-DB59-4919-AFBDFD57517E}" dt="2018-11-30T01:15:50.042" v="553" actId="1076"/>
          <ac:spMkLst>
            <pc:docMk/>
            <pc:sldMk cId="3189905575" sldId="270"/>
            <ac:spMk id="6" creationId="{511990A6-8513-46F9-8303-E022B489EC43}"/>
          </ac:spMkLst>
        </pc:spChg>
        <pc:spChg chg="add del mod">
          <ac:chgData name="Tansin Jahan" userId="S::tansinjahan@cmail.carleton.ca::9037493d-6b2a-444d-8f9f-af54147dcb7d" providerId="AD" clId="Web-{D4CED1ED-319C-DB59-4919-AFBDFD57517E}" dt="2018-11-30T00:54:47.910" v="49"/>
          <ac:spMkLst>
            <pc:docMk/>
            <pc:sldMk cId="3189905575" sldId="270"/>
            <ac:spMk id="10" creationId="{FE9D9B1D-24B2-4F3E-BAC2-EC1AB3AAAA32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3:49.245" v="478" actId="14100"/>
          <ac:spMkLst>
            <pc:docMk/>
            <pc:sldMk cId="3189905575" sldId="270"/>
            <ac:spMk id="11" creationId="{EA9172CA-67B9-4F95-BA29-9B1D7447DC99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02:43.491" v="147" actId="14100"/>
          <ac:spMkLst>
            <pc:docMk/>
            <pc:sldMk cId="3189905575" sldId="270"/>
            <ac:spMk id="12" creationId="{4455B485-109E-4E85-880E-A3B9EFEE4EA8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03:49.241" v="191" actId="14100"/>
          <ac:spMkLst>
            <pc:docMk/>
            <pc:sldMk cId="3189905575" sldId="270"/>
            <ac:spMk id="13" creationId="{CF3DC244-073F-4D78-9B66-D7E6012267CC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03:54.491" v="192" actId="14100"/>
          <ac:spMkLst>
            <pc:docMk/>
            <pc:sldMk cId="3189905575" sldId="270"/>
            <ac:spMk id="14" creationId="{F10298EF-9E4E-41D2-B3C4-EBCCE0DBB7F8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03:58.179" v="193" actId="14100"/>
          <ac:spMkLst>
            <pc:docMk/>
            <pc:sldMk cId="3189905575" sldId="270"/>
            <ac:spMk id="15" creationId="{3B3BCADF-EC61-4B45-BE2A-0CE15CD493A5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4:19.667" v="483"/>
          <ac:spMkLst>
            <pc:docMk/>
            <pc:sldMk cId="3189905575" sldId="270"/>
            <ac:spMk id="84" creationId="{239F1F77-BA54-4D19-9DD0-7F4AB460B22E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09:14.446" v="372" actId="1076"/>
          <ac:spMkLst>
            <pc:docMk/>
            <pc:sldMk cId="3189905575" sldId="270"/>
            <ac:spMk id="85" creationId="{D7E01FF2-0ED8-4CDD-B18C-CC854DAED601}"/>
          </ac:spMkLst>
        </pc:spChg>
        <pc:spChg chg="add del mod">
          <ac:chgData name="Tansin Jahan" userId="S::tansinjahan@cmail.carleton.ca::9037493d-6b2a-444d-8f9f-af54147dcb7d" providerId="AD" clId="Web-{D4CED1ED-319C-DB59-4919-AFBDFD57517E}" dt="2018-11-30T01:13:18.729" v="476"/>
          <ac:spMkLst>
            <pc:docMk/>
            <pc:sldMk cId="3189905575" sldId="270"/>
            <ac:spMk id="90" creationId="{E7DB3FAF-18CF-4029-AC43-044C5230D99C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20:12.091" v="619" actId="1076"/>
          <ac:spMkLst>
            <pc:docMk/>
            <pc:sldMk cId="3189905575" sldId="270"/>
            <ac:spMk id="91" creationId="{0D3453CE-F6FF-4D72-A833-600422DB96A9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2:23.588" v="454" actId="1076"/>
          <ac:spMkLst>
            <pc:docMk/>
            <pc:sldMk cId="3189905575" sldId="270"/>
            <ac:spMk id="92" creationId="{46AC8078-3A7B-4446-A1D3-F37D33A87745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2:58.307" v="463" actId="20577"/>
          <ac:spMkLst>
            <pc:docMk/>
            <pc:sldMk cId="3189905575" sldId="270"/>
            <ac:spMk id="93" creationId="{986EEB3E-E156-4C2C-B159-D77753701F32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3:02.137" v="466" actId="20577"/>
          <ac:spMkLst>
            <pc:docMk/>
            <pc:sldMk cId="3189905575" sldId="270"/>
            <ac:spMk id="94" creationId="{70083CA7-0B4D-400D-9EC4-DE3681A84820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13:04.619" v="469" actId="20577"/>
          <ac:spMkLst>
            <pc:docMk/>
            <pc:sldMk cId="3189905575" sldId="270"/>
            <ac:spMk id="95" creationId="{03BC5113-DAD8-48F3-B6E0-BD731FFAFC02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21:45.529" v="636" actId="20577"/>
          <ac:spMkLst>
            <pc:docMk/>
            <pc:sldMk cId="3189905575" sldId="270"/>
            <ac:spMk id="96" creationId="{1F385DBE-640A-4597-8F3A-937DFFA0B87B}"/>
          </ac:spMkLst>
        </pc:spChg>
        <pc:spChg chg="add del mod">
          <ac:chgData name="Tansin Jahan" userId="S::tansinjahan@cmail.carleton.ca::9037493d-6b2a-444d-8f9f-af54147dcb7d" providerId="AD" clId="Web-{D4CED1ED-319C-DB59-4919-AFBDFD57517E}" dt="2018-11-30T01:19:41.231" v="610"/>
          <ac:spMkLst>
            <pc:docMk/>
            <pc:sldMk cId="3189905575" sldId="270"/>
            <ac:spMk id="97" creationId="{320140FA-7744-4E54-A3B6-D64EF3ED3F0D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1:21:16.232" v="631" actId="14100"/>
          <ac:spMkLst>
            <pc:docMk/>
            <pc:sldMk cId="3189905575" sldId="270"/>
            <ac:spMk id="98" creationId="{C80E4EC2-30F4-4C23-A3A2-00BA3C8A6602}"/>
          </ac:spMkLst>
        </pc:spChg>
        <pc:graphicFrameChg chg="add del mod modGraphic">
          <ac:chgData name="Tansin Jahan" userId="S::tansinjahan@cmail.carleton.ca::9037493d-6b2a-444d-8f9f-af54147dcb7d" providerId="AD" clId="Web-{D4CED1ED-319C-DB59-4919-AFBDFD57517E}" dt="2018-11-30T00:55:14.019" v="52"/>
          <ac:graphicFrameMkLst>
            <pc:docMk/>
            <pc:sldMk cId="3189905575" sldId="270"/>
            <ac:graphicFrameMk id="3" creationId="{769417A4-A0A3-4E70-863B-9EE426F9310F}"/>
          </ac:graphicFrameMkLst>
        </pc:graphicFrameChg>
        <pc:graphicFrameChg chg="add del mod">
          <ac:chgData name="Tansin Jahan" userId="S::tansinjahan@cmail.carleton.ca::9037493d-6b2a-444d-8f9f-af54147dcb7d" providerId="AD" clId="Web-{D4CED1ED-319C-DB59-4919-AFBDFD57517E}" dt="2018-11-30T00:55:11.051" v="51"/>
          <ac:graphicFrameMkLst>
            <pc:docMk/>
            <pc:sldMk cId="3189905575" sldId="270"/>
            <ac:graphicFrameMk id="7" creationId="{22D64E47-0F41-4D2E-8160-37656BAE72AA}"/>
          </ac:graphicFrameMkLst>
        </pc:graphicFrameChg>
        <pc:graphicFrameChg chg="add del mod">
          <ac:chgData name="Tansin Jahan" userId="S::tansinjahan@cmail.carleton.ca::9037493d-6b2a-444d-8f9f-af54147dcb7d" providerId="AD" clId="Web-{D4CED1ED-319C-DB59-4919-AFBDFD57517E}" dt="2018-11-30T00:55:16.738" v="53"/>
          <ac:graphicFrameMkLst>
            <pc:docMk/>
            <pc:sldMk cId="3189905575" sldId="270"/>
            <ac:graphicFrameMk id="8" creationId="{9ED92F0E-F3BF-418D-B7DC-A8BAC6048990}"/>
          </ac:graphicFrameMkLst>
        </pc:graphicFrameChg>
        <pc:graphicFrameChg chg="add del mod">
          <ac:chgData name="Tansin Jahan" userId="S::tansinjahan@cmail.carleton.ca::9037493d-6b2a-444d-8f9f-af54147dcb7d" providerId="AD" clId="Web-{D4CED1ED-319C-DB59-4919-AFBDFD57517E}" dt="2018-11-30T00:55:08.066" v="50"/>
          <ac:graphicFrameMkLst>
            <pc:docMk/>
            <pc:sldMk cId="3189905575" sldId="270"/>
            <ac:graphicFrameMk id="9" creationId="{2351FF14-51BA-4CBA-95AD-9FD2B364D840}"/>
          </ac:graphicFrameMkLst>
        </pc:graphicFrameChg>
        <pc:picChg chg="add mod ord">
          <ac:chgData name="Tansin Jahan" userId="S::tansinjahan@cmail.carleton.ca::9037493d-6b2a-444d-8f9f-af54147dcb7d" providerId="AD" clId="Web-{D4CED1ED-319C-DB59-4919-AFBDFD57517E}" dt="2018-11-30T01:23:09.373" v="645" actId="1076"/>
          <ac:picMkLst>
            <pc:docMk/>
            <pc:sldMk cId="3189905575" sldId="270"/>
            <ac:picMk id="17" creationId="{B5AA9207-84B1-490E-934D-BD1928767BBD}"/>
          </ac:picMkLst>
        </pc:picChg>
        <pc:picChg chg="add mod ord">
          <ac:chgData name="Tansin Jahan" userId="S::tansinjahan@cmail.carleton.ca::9037493d-6b2a-444d-8f9f-af54147dcb7d" providerId="AD" clId="Web-{D4CED1ED-319C-DB59-4919-AFBDFD57517E}" dt="2018-11-30T01:23:05.420" v="644" actId="1076"/>
          <ac:picMkLst>
            <pc:docMk/>
            <pc:sldMk cId="3189905575" sldId="270"/>
            <ac:picMk id="19" creationId="{E741D634-780D-4FCE-8323-15CFDF624C75}"/>
          </ac:picMkLst>
        </pc:picChg>
        <pc:cxnChg chg="add mod">
          <ac:chgData name="Tansin Jahan" userId="S::tansinjahan@cmail.carleton.ca::9037493d-6b2a-444d-8f9f-af54147dcb7d" providerId="AD" clId="Web-{D4CED1ED-319C-DB59-4919-AFBDFD57517E}" dt="2018-11-30T01:01:49.272" v="130" actId="1076"/>
          <ac:cxnSpMkLst>
            <pc:docMk/>
            <pc:sldMk cId="3189905575" sldId="270"/>
            <ac:cxnSpMk id="16" creationId="{8B90FB04-5DB0-44AC-820A-D64F41013323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1:55.991" v="133" actId="1076"/>
          <ac:cxnSpMkLst>
            <pc:docMk/>
            <pc:sldMk cId="3189905575" sldId="270"/>
            <ac:cxnSpMk id="21" creationId="{1F436792-93E6-48CD-A2F6-EE5F00B952E1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1:50.788" v="131" actId="1076"/>
          <ac:cxnSpMkLst>
            <pc:docMk/>
            <pc:sldMk cId="3189905575" sldId="270"/>
            <ac:cxnSpMk id="22" creationId="{2BB01AC5-7508-4937-A735-7F31DC58F8D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1:53.147" v="132" actId="1076"/>
          <ac:cxnSpMkLst>
            <pc:docMk/>
            <pc:sldMk cId="3189905575" sldId="270"/>
            <ac:cxnSpMk id="23" creationId="{7839A024-B3BA-4B16-9181-4CC9B8408D4B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17.413" v="139" actId="1076"/>
          <ac:cxnSpMkLst>
            <pc:docMk/>
            <pc:sldMk cId="3189905575" sldId="270"/>
            <ac:cxnSpMk id="24" creationId="{4D9061A9-F7BC-46A8-93E0-4084AB15011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15.803" v="138" actId="1076"/>
          <ac:cxnSpMkLst>
            <pc:docMk/>
            <pc:sldMk cId="3189905575" sldId="270"/>
            <ac:cxnSpMk id="25" creationId="{781C1535-EB2B-4DBE-9516-5238BCC8134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22.991" v="141" actId="1076"/>
          <ac:cxnSpMkLst>
            <pc:docMk/>
            <pc:sldMk cId="3189905575" sldId="270"/>
            <ac:cxnSpMk id="26" creationId="{DB14E74F-B3FE-4591-A669-0A9240C46E4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19.350" v="140" actId="1076"/>
          <ac:cxnSpMkLst>
            <pc:docMk/>
            <pc:sldMk cId="3189905575" sldId="270"/>
            <ac:cxnSpMk id="27" creationId="{06B1BD45-20F1-4774-825C-E2E57792B01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27.585" v="142" actId="1076"/>
          <ac:cxnSpMkLst>
            <pc:docMk/>
            <pc:sldMk cId="3189905575" sldId="270"/>
            <ac:cxnSpMk id="28" creationId="{66C1CF23-60B0-4F14-BA1B-B2365A09705E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13.084" v="137" actId="1076"/>
          <ac:cxnSpMkLst>
            <pc:docMk/>
            <pc:sldMk cId="3189905575" sldId="270"/>
            <ac:cxnSpMk id="29" creationId="{51B03442-D5A9-4DF3-B119-2BDF5BC6FD27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39.194" v="146" actId="1076"/>
          <ac:cxnSpMkLst>
            <pc:docMk/>
            <pc:sldMk cId="3189905575" sldId="270"/>
            <ac:cxnSpMk id="30" creationId="{E9B59370-2146-4094-B9A4-2033D440DA7A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34.756" v="145" actId="1076"/>
          <ac:cxnSpMkLst>
            <pc:docMk/>
            <pc:sldMk cId="3189905575" sldId="270"/>
            <ac:cxnSpMk id="31" creationId="{7D5BD500-D69B-4353-8035-7C380B1BCD7C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05.257" v="156" actId="1076"/>
          <ac:cxnSpMkLst>
            <pc:docMk/>
            <pc:sldMk cId="3189905575" sldId="270"/>
            <ac:cxnSpMk id="32" creationId="{0BE727A2-3E1D-4117-8FDB-B299AD018E3C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08.413" v="157" actId="1076"/>
          <ac:cxnSpMkLst>
            <pc:docMk/>
            <pc:sldMk cId="3189905575" sldId="270"/>
            <ac:cxnSpMk id="33" creationId="{98AB247A-9271-46BD-8241-E4B6E0E8A495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2:55.085" v="154" actId="1076"/>
          <ac:cxnSpMkLst>
            <pc:docMk/>
            <pc:sldMk cId="3189905575" sldId="270"/>
            <ac:cxnSpMk id="34" creationId="{A169ED4A-B80D-4C60-9309-9510A147D89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12.194" v="158" actId="1076"/>
          <ac:cxnSpMkLst>
            <pc:docMk/>
            <pc:sldMk cId="3189905575" sldId="270"/>
            <ac:cxnSpMk id="35" creationId="{C50E7113-6627-4E9C-8509-7207998FB26C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01" v="175" actId="1076"/>
          <ac:cxnSpMkLst>
            <pc:docMk/>
            <pc:sldMk cId="3189905575" sldId="270"/>
            <ac:cxnSpMk id="36" creationId="{DF3C0F57-1631-476B-BA1C-46A1939D45E3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16" v="176" actId="1076"/>
          <ac:cxnSpMkLst>
            <pc:docMk/>
            <pc:sldMk cId="3189905575" sldId="270"/>
            <ac:cxnSpMk id="37" creationId="{D061C788-DB20-47B5-A942-9A355DF8C228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16" v="177" actId="1076"/>
          <ac:cxnSpMkLst>
            <pc:docMk/>
            <pc:sldMk cId="3189905575" sldId="270"/>
            <ac:cxnSpMk id="38" creationId="{F9CE2E5F-B83F-4A16-A831-2E182C081F65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32" v="178" actId="1076"/>
          <ac:cxnSpMkLst>
            <pc:docMk/>
            <pc:sldMk cId="3189905575" sldId="270"/>
            <ac:cxnSpMk id="39" creationId="{292311D9-6328-43B5-A31D-683491BA9F05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32" v="179" actId="1076"/>
          <ac:cxnSpMkLst>
            <pc:docMk/>
            <pc:sldMk cId="3189905575" sldId="270"/>
            <ac:cxnSpMk id="40" creationId="{44508CB5-A651-4677-9EFC-355D2FBE8FD8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47" v="180" actId="1076"/>
          <ac:cxnSpMkLst>
            <pc:docMk/>
            <pc:sldMk cId="3189905575" sldId="270"/>
            <ac:cxnSpMk id="41" creationId="{D72546B2-E895-44D9-8DBD-80CA84B01DF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47" v="181" actId="1076"/>
          <ac:cxnSpMkLst>
            <pc:docMk/>
            <pc:sldMk cId="3189905575" sldId="270"/>
            <ac:cxnSpMk id="42" creationId="{CCBB6C01-3D56-4729-BFF7-490370DF8C4D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63" v="182" actId="1076"/>
          <ac:cxnSpMkLst>
            <pc:docMk/>
            <pc:sldMk cId="3189905575" sldId="270"/>
            <ac:cxnSpMk id="43" creationId="{3DC50D6D-648C-4F5D-8729-AEB967C3ACC2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63" v="183" actId="1076"/>
          <ac:cxnSpMkLst>
            <pc:docMk/>
            <pc:sldMk cId="3189905575" sldId="270"/>
            <ac:cxnSpMk id="44" creationId="{72BB45BC-925C-4AF6-ACFD-9F23D1C9E7A6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79" v="184" actId="1076"/>
          <ac:cxnSpMkLst>
            <pc:docMk/>
            <pc:sldMk cId="3189905575" sldId="270"/>
            <ac:cxnSpMk id="45" creationId="{776BC87B-06CE-4F24-AE84-2DA97253EC58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79" v="185" actId="1076"/>
          <ac:cxnSpMkLst>
            <pc:docMk/>
            <pc:sldMk cId="3189905575" sldId="270"/>
            <ac:cxnSpMk id="46" creationId="{D01AB03D-619D-44A5-B7CE-720E31BA3013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79" v="186" actId="1076"/>
          <ac:cxnSpMkLst>
            <pc:docMk/>
            <pc:sldMk cId="3189905575" sldId="270"/>
            <ac:cxnSpMk id="47" creationId="{80568C05-C037-4C27-9F2B-2B24CC5B753A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94" v="187" actId="1076"/>
          <ac:cxnSpMkLst>
            <pc:docMk/>
            <pc:sldMk cId="3189905575" sldId="270"/>
            <ac:cxnSpMk id="48" creationId="{2A71E34D-572A-4039-B552-4DF6241BB8E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194" v="188" actId="1076"/>
          <ac:cxnSpMkLst>
            <pc:docMk/>
            <pc:sldMk cId="3189905575" sldId="270"/>
            <ac:cxnSpMk id="49" creationId="{3CE07384-2DA6-438F-8B60-F4289552F6C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210" v="189" actId="1076"/>
          <ac:cxnSpMkLst>
            <pc:docMk/>
            <pc:sldMk cId="3189905575" sldId="270"/>
            <ac:cxnSpMk id="50" creationId="{2AA94500-BDA1-4C08-A931-D02DAFA2A94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3:41.210" v="190" actId="1076"/>
          <ac:cxnSpMkLst>
            <pc:docMk/>
            <pc:sldMk cId="3189905575" sldId="270"/>
            <ac:cxnSpMk id="51" creationId="{AE9E08F6-B9EF-4D3A-BEDC-BFE23D23CE6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679" v="258" actId="1076"/>
          <ac:cxnSpMkLst>
            <pc:docMk/>
            <pc:sldMk cId="3189905575" sldId="270"/>
            <ac:cxnSpMk id="52" creationId="{3EE0DF6B-6EF7-4B40-AC4B-370D3C7EB00E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679" v="259" actId="1076"/>
          <ac:cxnSpMkLst>
            <pc:docMk/>
            <pc:sldMk cId="3189905575" sldId="270"/>
            <ac:cxnSpMk id="53" creationId="{86EFD38D-B664-460C-933E-EAE24E4763FE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695" v="260" actId="1076"/>
          <ac:cxnSpMkLst>
            <pc:docMk/>
            <pc:sldMk cId="3189905575" sldId="270"/>
            <ac:cxnSpMk id="54" creationId="{5F600DB0-752E-47AF-8CBA-12D6D5EDA97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695" v="261" actId="1076"/>
          <ac:cxnSpMkLst>
            <pc:docMk/>
            <pc:sldMk cId="3189905575" sldId="270"/>
            <ac:cxnSpMk id="55" creationId="{1C8E4D06-DED0-484F-B28C-07ADEE7B5DED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10" v="262" actId="1076"/>
          <ac:cxnSpMkLst>
            <pc:docMk/>
            <pc:sldMk cId="3189905575" sldId="270"/>
            <ac:cxnSpMk id="56" creationId="{9589E310-E89E-4BBD-8B40-81F1C3AF4232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26" v="263" actId="1076"/>
          <ac:cxnSpMkLst>
            <pc:docMk/>
            <pc:sldMk cId="3189905575" sldId="270"/>
            <ac:cxnSpMk id="57" creationId="{32BD946B-8622-4426-A174-3033D540586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26" v="264" actId="1076"/>
          <ac:cxnSpMkLst>
            <pc:docMk/>
            <pc:sldMk cId="3189905575" sldId="270"/>
            <ac:cxnSpMk id="58" creationId="{4D06F15B-D8F2-4D99-B17F-FDA87D867BF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41" v="265" actId="1076"/>
          <ac:cxnSpMkLst>
            <pc:docMk/>
            <pc:sldMk cId="3189905575" sldId="270"/>
            <ac:cxnSpMk id="59" creationId="{014ECD10-6D0C-4429-83DA-29DB27961C86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41" v="266" actId="1076"/>
          <ac:cxnSpMkLst>
            <pc:docMk/>
            <pc:sldMk cId="3189905575" sldId="270"/>
            <ac:cxnSpMk id="60" creationId="{8021F4A1-E541-4D9C-BA72-4F5BFC49077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57" v="267" actId="1076"/>
          <ac:cxnSpMkLst>
            <pc:docMk/>
            <pc:sldMk cId="3189905575" sldId="270"/>
            <ac:cxnSpMk id="61" creationId="{7A84010C-EA25-4906-A335-62F9B294B65C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73" v="268" actId="1076"/>
          <ac:cxnSpMkLst>
            <pc:docMk/>
            <pc:sldMk cId="3189905575" sldId="270"/>
            <ac:cxnSpMk id="62" creationId="{C72DBA92-B3C1-4EFE-A35E-25A1B346285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88" v="269" actId="1076"/>
          <ac:cxnSpMkLst>
            <pc:docMk/>
            <pc:sldMk cId="3189905575" sldId="270"/>
            <ac:cxnSpMk id="63" creationId="{05CBD5ED-2525-4B61-8BD9-9459DFCEE92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788" v="270" actId="1076"/>
          <ac:cxnSpMkLst>
            <pc:docMk/>
            <pc:sldMk cId="3189905575" sldId="270"/>
            <ac:cxnSpMk id="64" creationId="{7A7CECB8-EF7F-49A2-B1AE-4008D98FC8A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804" v="271" actId="1076"/>
          <ac:cxnSpMkLst>
            <pc:docMk/>
            <pc:sldMk cId="3189905575" sldId="270"/>
            <ac:cxnSpMk id="65" creationId="{923EB40D-864A-475C-B91B-9DDFC6DE4FD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804" v="272" actId="1076"/>
          <ac:cxnSpMkLst>
            <pc:docMk/>
            <pc:sldMk cId="3189905575" sldId="270"/>
            <ac:cxnSpMk id="66" creationId="{352AE779-524A-4E43-A484-51E02A61516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13.820" v="273" actId="1076"/>
          <ac:cxnSpMkLst>
            <pc:docMk/>
            <pc:sldMk cId="3189905575" sldId="270"/>
            <ac:cxnSpMk id="67" creationId="{D9CB8BE1-2AA3-4628-812E-0F3388305DD5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32" v="290" actId="1076"/>
          <ac:cxnSpMkLst>
            <pc:docMk/>
            <pc:sldMk cId="3189905575" sldId="270"/>
            <ac:cxnSpMk id="68" creationId="{0524C816-A600-4864-B015-9128A3A88C88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48" v="291" actId="1076"/>
          <ac:cxnSpMkLst>
            <pc:docMk/>
            <pc:sldMk cId="3189905575" sldId="270"/>
            <ac:cxnSpMk id="69" creationId="{4CAAAFA3-E67C-4BD8-B2CC-A49A530AE181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48" v="292" actId="1076"/>
          <ac:cxnSpMkLst>
            <pc:docMk/>
            <pc:sldMk cId="3189905575" sldId="270"/>
            <ac:cxnSpMk id="70" creationId="{FC614E4A-7AEA-4A70-8CB5-12AB2CBF3FDA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63" v="293" actId="1076"/>
          <ac:cxnSpMkLst>
            <pc:docMk/>
            <pc:sldMk cId="3189905575" sldId="270"/>
            <ac:cxnSpMk id="71" creationId="{1351B7C7-61F3-46CC-9CC1-A21DB23B1906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63" v="294" actId="1076"/>
          <ac:cxnSpMkLst>
            <pc:docMk/>
            <pc:sldMk cId="3189905575" sldId="270"/>
            <ac:cxnSpMk id="72" creationId="{F02E4F33-1DFD-4C1F-95B7-9EE0287D02DA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79" v="295" actId="1076"/>
          <ac:cxnSpMkLst>
            <pc:docMk/>
            <pc:sldMk cId="3189905575" sldId="270"/>
            <ac:cxnSpMk id="73" creationId="{8E14583E-3AE1-4207-A345-C83C8442481C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195" v="296" actId="1076"/>
          <ac:cxnSpMkLst>
            <pc:docMk/>
            <pc:sldMk cId="3189905575" sldId="270"/>
            <ac:cxnSpMk id="74" creationId="{440B3838-5AFF-441F-83C5-342BB7EB82BB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10" v="297" actId="1076"/>
          <ac:cxnSpMkLst>
            <pc:docMk/>
            <pc:sldMk cId="3189905575" sldId="270"/>
            <ac:cxnSpMk id="75" creationId="{A78FE2BC-9112-4524-BBD7-9C2A308E5503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10" v="298" actId="1076"/>
          <ac:cxnSpMkLst>
            <pc:docMk/>
            <pc:sldMk cId="3189905575" sldId="270"/>
            <ac:cxnSpMk id="76" creationId="{E641F097-BF9B-4F0C-9454-56EE03193EB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27" v="299" actId="1076"/>
          <ac:cxnSpMkLst>
            <pc:docMk/>
            <pc:sldMk cId="3189905575" sldId="270"/>
            <ac:cxnSpMk id="77" creationId="{DE754CCB-0020-4AEB-B49F-634E8628EC42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27" v="300" actId="1076"/>
          <ac:cxnSpMkLst>
            <pc:docMk/>
            <pc:sldMk cId="3189905575" sldId="270"/>
            <ac:cxnSpMk id="78" creationId="{D487D5BF-1267-4EFA-8FD5-D59494B6974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42" v="301" actId="1076"/>
          <ac:cxnSpMkLst>
            <pc:docMk/>
            <pc:sldMk cId="3189905575" sldId="270"/>
            <ac:cxnSpMk id="79" creationId="{DC5C2032-D122-4D7F-8147-87ED7A06AC2F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57" v="302" actId="1076"/>
          <ac:cxnSpMkLst>
            <pc:docMk/>
            <pc:sldMk cId="3189905575" sldId="270"/>
            <ac:cxnSpMk id="80" creationId="{9E9187AF-0B71-4D74-8C1B-40052C77A5FA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57" v="303" actId="1076"/>
          <ac:cxnSpMkLst>
            <pc:docMk/>
            <pc:sldMk cId="3189905575" sldId="270"/>
            <ac:cxnSpMk id="81" creationId="{EE70BC7B-1318-4358-A445-8CEED7DE2B84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73" v="304" actId="1076"/>
          <ac:cxnSpMkLst>
            <pc:docMk/>
            <pc:sldMk cId="3189905575" sldId="270"/>
            <ac:cxnSpMk id="82" creationId="{5A6C0909-BC97-451F-B4FB-49130A2DE72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04:32.273" v="305" actId="1076"/>
          <ac:cxnSpMkLst>
            <pc:docMk/>
            <pc:sldMk cId="3189905575" sldId="270"/>
            <ac:cxnSpMk id="83" creationId="{030C1CED-004D-44F4-94B4-3A25A8F6D15F}"/>
          </ac:cxnSpMkLst>
        </pc:cxnChg>
        <pc:cxnChg chg="add del mod">
          <ac:chgData name="Tansin Jahan" userId="S::tansinjahan@cmail.carleton.ca::9037493d-6b2a-444d-8f9f-af54147dcb7d" providerId="AD" clId="Web-{D4CED1ED-319C-DB59-4919-AFBDFD57517E}" dt="2018-11-30T01:13:18.729" v="477"/>
          <ac:cxnSpMkLst>
            <pc:docMk/>
            <pc:sldMk cId="3189905575" sldId="270"/>
            <ac:cxnSpMk id="87" creationId="{3EE729E0-E0DB-4EFD-AF09-CE1E9F6DD6E9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1:22:16.451" v="639" actId="1076"/>
          <ac:cxnSpMkLst>
            <pc:docMk/>
            <pc:sldMk cId="3189905575" sldId="270"/>
            <ac:cxnSpMk id="89" creationId="{1E3E84F1-EFB1-44DA-9B11-7F1D9626482E}"/>
          </ac:cxnSpMkLst>
        </pc:cxnChg>
      </pc:sldChg>
      <pc:sldChg chg="addSp modSp">
        <pc:chgData name="Tansin Jahan" userId="S::tansinjahan@cmail.carleton.ca::9037493d-6b2a-444d-8f9f-af54147dcb7d" providerId="AD" clId="Web-{D4CED1ED-319C-DB59-4919-AFBDFD57517E}" dt="2018-11-30T02:22:20.801" v="1087" actId="14100"/>
        <pc:sldMkLst>
          <pc:docMk/>
          <pc:sldMk cId="3905718481" sldId="271"/>
        </pc:sldMkLst>
        <pc:spChg chg="mod">
          <ac:chgData name="Tansin Jahan" userId="S::tansinjahan@cmail.carleton.ca::9037493d-6b2a-444d-8f9f-af54147dcb7d" providerId="AD" clId="Web-{D4CED1ED-319C-DB59-4919-AFBDFD57517E}" dt="2018-11-30T02:18:58.160" v="1061" actId="1076"/>
          <ac:spMkLst>
            <pc:docMk/>
            <pc:sldMk cId="3905718481" sldId="271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D4CED1ED-319C-DB59-4919-AFBDFD57517E}" dt="2018-11-30T01:30:51.063" v="728" actId="20577"/>
          <ac:spMkLst>
            <pc:docMk/>
            <pc:sldMk cId="3905718481" sldId="271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2:20:56.520" v="1075" actId="1076"/>
          <ac:spMkLst>
            <pc:docMk/>
            <pc:sldMk cId="3905718481" sldId="271"/>
            <ac:spMk id="7" creationId="{1B8061CC-BE83-43FD-9102-F7D7C52B55AB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2:18:58.191" v="1062" actId="1076"/>
          <ac:spMkLst>
            <pc:docMk/>
            <pc:sldMk cId="3905718481" sldId="271"/>
            <ac:spMk id="9" creationId="{6D036DB0-FA37-4515-BCAF-A0AF365A4C42}"/>
          </ac:spMkLst>
        </pc:spChg>
        <pc:picChg chg="add mod">
          <ac:chgData name="Tansin Jahan" userId="S::tansinjahan@cmail.carleton.ca::9037493d-6b2a-444d-8f9f-af54147dcb7d" providerId="AD" clId="Web-{D4CED1ED-319C-DB59-4919-AFBDFD57517E}" dt="2018-11-30T02:20:54.207" v="1074" actId="1076"/>
          <ac:picMkLst>
            <pc:docMk/>
            <pc:sldMk cId="3905718481" sldId="271"/>
            <ac:picMk id="3" creationId="{3E371966-8494-445D-99A9-A015A4FCFB16}"/>
          </ac:picMkLst>
        </pc:picChg>
        <pc:picChg chg="add mod">
          <ac:chgData name="Tansin Jahan" userId="S::tansinjahan@cmail.carleton.ca::9037493d-6b2a-444d-8f9f-af54147dcb7d" providerId="AD" clId="Web-{D4CED1ED-319C-DB59-4919-AFBDFD57517E}" dt="2018-11-30T02:21:41.895" v="1078" actId="1076"/>
          <ac:picMkLst>
            <pc:docMk/>
            <pc:sldMk cId="3905718481" sldId="271"/>
            <ac:picMk id="11" creationId="{692400B3-2CA4-46C1-B88A-2C58920E5094}"/>
          </ac:picMkLst>
        </pc:picChg>
        <pc:picChg chg="add mod">
          <ac:chgData name="Tansin Jahan" userId="S::tansinjahan@cmail.carleton.ca::9037493d-6b2a-444d-8f9f-af54147dcb7d" providerId="AD" clId="Web-{D4CED1ED-319C-DB59-4919-AFBDFD57517E}" dt="2018-11-30T02:20:50.754" v="1072" actId="1076"/>
          <ac:picMkLst>
            <pc:docMk/>
            <pc:sldMk cId="3905718481" sldId="271"/>
            <ac:picMk id="13" creationId="{79D07C1F-19EF-47D3-BC5B-837AF8DEFB02}"/>
          </ac:picMkLst>
        </pc:picChg>
        <pc:cxnChg chg="add mod">
          <ac:chgData name="Tansin Jahan" userId="S::tansinjahan@cmail.carleton.ca::9037493d-6b2a-444d-8f9f-af54147dcb7d" providerId="AD" clId="Web-{D4CED1ED-319C-DB59-4919-AFBDFD57517E}" dt="2018-11-30T02:18:38.707" v="1060"/>
          <ac:cxnSpMkLst>
            <pc:docMk/>
            <pc:sldMk cId="3905718481" sldId="271"/>
            <ac:cxnSpMk id="10" creationId="{23A37F31-CFFF-4538-905A-CB56FEC1514D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2:21:57.832" v="1082" actId="14100"/>
          <ac:cxnSpMkLst>
            <pc:docMk/>
            <pc:sldMk cId="3905718481" sldId="271"/>
            <ac:cxnSpMk id="16" creationId="{A4F8E334-E6BD-4164-B8C6-E0F3C83F5000}"/>
          </ac:cxnSpMkLst>
        </pc:cxnChg>
        <pc:cxnChg chg="add mod">
          <ac:chgData name="Tansin Jahan" userId="S::tansinjahan@cmail.carleton.ca::9037493d-6b2a-444d-8f9f-af54147dcb7d" providerId="AD" clId="Web-{D4CED1ED-319C-DB59-4919-AFBDFD57517E}" dt="2018-11-30T02:22:20.801" v="1087" actId="14100"/>
          <ac:cxnSpMkLst>
            <pc:docMk/>
            <pc:sldMk cId="3905718481" sldId="271"/>
            <ac:cxnSpMk id="17" creationId="{FB6DD472-7678-45CE-A4E6-4E2CB9173308}"/>
          </ac:cxnSpMkLst>
        </pc:cxnChg>
      </pc:sldChg>
      <pc:sldChg chg="addSp delSp modSp">
        <pc:chgData name="Tansin Jahan" userId="S::tansinjahan@cmail.carleton.ca::9037493d-6b2a-444d-8f9f-af54147dcb7d" providerId="AD" clId="Web-{D4CED1ED-319C-DB59-4919-AFBDFD57517E}" dt="2018-11-30T03:11:34.379" v="1217" actId="20577"/>
        <pc:sldMkLst>
          <pc:docMk/>
          <pc:sldMk cId="3689079916" sldId="272"/>
        </pc:sldMkLst>
        <pc:spChg chg="mod">
          <ac:chgData name="Tansin Jahan" userId="S::tansinjahan@cmail.carleton.ca::9037493d-6b2a-444d-8f9f-af54147dcb7d" providerId="AD" clId="Web-{D4CED1ED-319C-DB59-4919-AFBDFD57517E}" dt="2018-11-30T02:14:48.784" v="998" actId="20577"/>
          <ac:spMkLst>
            <pc:docMk/>
            <pc:sldMk cId="3689079916" sldId="272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D4CED1ED-319C-DB59-4919-AFBDFD57517E}" dt="2018-11-30T03:11:34.379" v="1217" actId="20577"/>
          <ac:spMkLst>
            <pc:docMk/>
            <pc:sldMk cId="3689079916" sldId="272"/>
            <ac:spMk id="6" creationId="{511990A6-8513-46F9-8303-E022B489EC43}"/>
          </ac:spMkLst>
        </pc:spChg>
        <pc:picChg chg="add mod">
          <ac:chgData name="Tansin Jahan" userId="S::tansinjahan@cmail.carleton.ca::9037493d-6b2a-444d-8f9f-af54147dcb7d" providerId="AD" clId="Web-{D4CED1ED-319C-DB59-4919-AFBDFD57517E}" dt="2018-11-30T03:00:36.050" v="1095" actId="1076"/>
          <ac:picMkLst>
            <pc:docMk/>
            <pc:sldMk cId="3689079916" sldId="272"/>
            <ac:picMk id="3" creationId="{904DC115-9E4C-44A8-8219-6002F73CE0A4}"/>
          </ac:picMkLst>
        </pc:picChg>
        <pc:picChg chg="add del mod">
          <ac:chgData name="Tansin Jahan" userId="S::tansinjahan@cmail.carleton.ca::9037493d-6b2a-444d-8f9f-af54147dcb7d" providerId="AD" clId="Web-{D4CED1ED-319C-DB59-4919-AFBDFD57517E}" dt="2018-11-30T03:02:43.629" v="1101"/>
          <ac:picMkLst>
            <pc:docMk/>
            <pc:sldMk cId="3689079916" sldId="272"/>
            <ac:picMk id="7" creationId="{07F180B8-CA8E-491E-A90D-474B4DB66A57}"/>
          </ac:picMkLst>
        </pc:picChg>
        <pc:picChg chg="add del mod">
          <ac:chgData name="Tansin Jahan" userId="S::tansinjahan@cmail.carleton.ca::9037493d-6b2a-444d-8f9f-af54147dcb7d" providerId="AD" clId="Web-{D4CED1ED-319C-DB59-4919-AFBDFD57517E}" dt="2018-11-30T03:03:55.879" v="1105"/>
          <ac:picMkLst>
            <pc:docMk/>
            <pc:sldMk cId="3689079916" sldId="272"/>
            <ac:picMk id="9" creationId="{10ED12C4-0F1C-4D0F-8F52-B9EB9DF4BC75}"/>
          </ac:picMkLst>
        </pc:picChg>
        <pc:picChg chg="add mod">
          <ac:chgData name="Tansin Jahan" userId="S::tansinjahan@cmail.carleton.ca::9037493d-6b2a-444d-8f9f-af54147dcb7d" providerId="AD" clId="Web-{D4CED1ED-319C-DB59-4919-AFBDFD57517E}" dt="2018-11-30T03:04:14.082" v="1110" actId="14100"/>
          <ac:picMkLst>
            <pc:docMk/>
            <pc:sldMk cId="3689079916" sldId="272"/>
            <ac:picMk id="11" creationId="{7F19E9D3-5656-486B-B523-9EAE79F1C5FA}"/>
          </ac:picMkLst>
        </pc:picChg>
      </pc:sldChg>
      <pc:sldChg chg="add replId">
        <pc:chgData name="Tansin Jahan" userId="S::tansinjahan@cmail.carleton.ca::9037493d-6b2a-444d-8f9f-af54147dcb7d" providerId="AD" clId="Web-{D4CED1ED-319C-DB59-4919-AFBDFD57517E}" dt="2018-11-30T03:07:29.848" v="1117"/>
        <pc:sldMkLst>
          <pc:docMk/>
          <pc:sldMk cId="3557597022" sldId="273"/>
        </pc:sldMkLst>
      </pc:sldChg>
      <pc:sldChg chg="modSp add ord replId">
        <pc:chgData name="Tansin Jahan" userId="S::tansinjahan@cmail.carleton.ca::9037493d-6b2a-444d-8f9f-af54147dcb7d" providerId="AD" clId="Web-{D4CED1ED-319C-DB59-4919-AFBDFD57517E}" dt="2018-11-30T03:08:22.379" v="1149" actId="1076"/>
        <pc:sldMkLst>
          <pc:docMk/>
          <pc:sldMk cId="873734418" sldId="274"/>
        </pc:sldMkLst>
        <pc:spChg chg="mod">
          <ac:chgData name="Tansin Jahan" userId="S::tansinjahan@cmail.carleton.ca::9037493d-6b2a-444d-8f9f-af54147dcb7d" providerId="AD" clId="Web-{D4CED1ED-319C-DB59-4919-AFBDFD57517E}" dt="2018-11-30T03:08:22.379" v="1149" actId="1076"/>
          <ac:spMkLst>
            <pc:docMk/>
            <pc:sldMk cId="873734418" sldId="274"/>
            <ac:spMk id="2" creationId="{28DFC99F-9B65-442C-BD98-83AEAED84D1F}"/>
          </ac:spMkLst>
        </pc:spChg>
      </pc:sldChg>
      <pc:sldChg chg="modSp add ord replId">
        <pc:chgData name="Tansin Jahan" userId="S::tansinjahan@cmail.carleton.ca::9037493d-6b2a-444d-8f9f-af54147dcb7d" providerId="AD" clId="Web-{D4CED1ED-319C-DB59-4919-AFBDFD57517E}" dt="2018-11-30T03:09:18.899" v="1170" actId="20577"/>
        <pc:sldMkLst>
          <pc:docMk/>
          <pc:sldMk cId="1971982409" sldId="275"/>
        </pc:sldMkLst>
        <pc:spChg chg="mod">
          <ac:chgData name="Tansin Jahan" userId="S::tansinjahan@cmail.carleton.ca::9037493d-6b2a-444d-8f9f-af54147dcb7d" providerId="AD" clId="Web-{D4CED1ED-319C-DB59-4919-AFBDFD57517E}" dt="2018-11-30T03:09:18.899" v="1170" actId="20577"/>
          <ac:spMkLst>
            <pc:docMk/>
            <pc:sldMk cId="1971982409" sldId="275"/>
            <ac:spMk id="2" creationId="{28DFC99F-9B65-442C-BD98-83AEAED84D1F}"/>
          </ac:spMkLst>
        </pc:spChg>
      </pc:sldChg>
      <pc:sldChg chg="addSp modSp add mod replId setBg setClrOvrMap">
        <pc:chgData name="Tansin Jahan" userId="S::tansinjahan@cmail.carleton.ca::9037493d-6b2a-444d-8f9f-af54147dcb7d" providerId="AD" clId="Web-{D4CED1ED-319C-DB59-4919-AFBDFD57517E}" dt="2018-11-30T03:11:10.083" v="1215" actId="1076"/>
        <pc:sldMkLst>
          <pc:docMk/>
          <pc:sldMk cId="3341091921" sldId="276"/>
        </pc:sldMkLst>
        <pc:spChg chg="mod">
          <ac:chgData name="Tansin Jahan" userId="S::tansinjahan@cmail.carleton.ca::9037493d-6b2a-444d-8f9f-af54147dcb7d" providerId="AD" clId="Web-{D4CED1ED-319C-DB59-4919-AFBDFD57517E}" dt="2018-11-30T03:10:53.036" v="1192" actId="1076"/>
          <ac:spMkLst>
            <pc:docMk/>
            <pc:sldMk cId="3341091921" sldId="276"/>
            <ac:spMk id="2" creationId="{28DFC99F-9B65-442C-BD98-83AEAED84D1F}"/>
          </ac:spMkLst>
        </pc:spChg>
        <pc:spChg chg="mod ord">
          <ac:chgData name="Tansin Jahan" userId="S::tansinjahan@cmail.carleton.ca::9037493d-6b2a-444d-8f9f-af54147dcb7d" providerId="AD" clId="Web-{D4CED1ED-319C-DB59-4919-AFBDFD57517E}" dt="2018-11-30T03:10:41.161" v="1189"/>
          <ac:spMkLst>
            <pc:docMk/>
            <pc:sldMk cId="3341091921" sldId="276"/>
            <ac:spMk id="4" creationId="{D5013540-A7C3-40CD-A4EA-DAD4071D56D1}"/>
          </ac:spMkLst>
        </pc:spChg>
        <pc:spChg chg="add mod">
          <ac:chgData name="Tansin Jahan" userId="S::tansinjahan@cmail.carleton.ca::9037493d-6b2a-444d-8f9f-af54147dcb7d" providerId="AD" clId="Web-{D4CED1ED-319C-DB59-4919-AFBDFD57517E}" dt="2018-11-30T03:11:10.083" v="1215" actId="1076"/>
          <ac:spMkLst>
            <pc:docMk/>
            <pc:sldMk cId="3341091921" sldId="276"/>
            <ac:spMk id="6" creationId="{B1FEBA9F-6EB8-4C5D-B880-3B89E6AB170E}"/>
          </ac:spMkLst>
        </pc:spChg>
        <pc:spChg chg="add">
          <ac:chgData name="Tansin Jahan" userId="S::tansinjahan@cmail.carleton.ca::9037493d-6b2a-444d-8f9f-af54147dcb7d" providerId="AD" clId="Web-{D4CED1ED-319C-DB59-4919-AFBDFD57517E}" dt="2018-11-30T03:10:41.161" v="1189"/>
          <ac:spMkLst>
            <pc:docMk/>
            <pc:sldMk cId="3341091921" sldId="276"/>
            <ac:spMk id="9" creationId="{1DB7C82F-AB7E-4F0C-B829-FA1B9C415180}"/>
          </ac:spMkLst>
        </pc:spChg>
        <pc:picChg chg="add mod">
          <ac:chgData name="Tansin Jahan" userId="S::tansinjahan@cmail.carleton.ca::9037493d-6b2a-444d-8f9f-af54147dcb7d" providerId="AD" clId="Web-{D4CED1ED-319C-DB59-4919-AFBDFD57517E}" dt="2018-11-30T03:10:41.161" v="1189"/>
          <ac:picMkLst>
            <pc:docMk/>
            <pc:sldMk cId="3341091921" sldId="276"/>
            <ac:picMk id="3" creationId="{CAB65A36-8A9E-43E8-B22B-BB5A9E441231}"/>
          </ac:picMkLst>
        </pc:picChg>
      </pc:sldChg>
    </pc:docChg>
  </pc:docChgLst>
  <pc:docChgLst>
    <pc:chgData name="Tansin Jahan" userId="S::tansinjahan@cmail.carleton.ca::9037493d-6b2a-444d-8f9f-af54147dcb7d" providerId="AD" clId="Web-{C0B6C7DD-03CB-BCFA-8210-0B97C88BBF9E}"/>
    <pc:docChg chg="modSld sldOrd">
      <pc:chgData name="Tansin Jahan" userId="S::tansinjahan@cmail.carleton.ca::9037493d-6b2a-444d-8f9f-af54147dcb7d" providerId="AD" clId="Web-{C0B6C7DD-03CB-BCFA-8210-0B97C88BBF9E}" dt="2018-11-30T00:36:59.793" v="1308"/>
      <pc:docMkLst>
        <pc:docMk/>
      </pc:docMkLst>
      <pc:sldChg chg="modSp">
        <pc:chgData name="Tansin Jahan" userId="S::tansinjahan@cmail.carleton.ca::9037493d-6b2a-444d-8f9f-af54147dcb7d" providerId="AD" clId="Web-{C0B6C7DD-03CB-BCFA-8210-0B97C88BBF9E}" dt="2018-11-29T16:40:17.268" v="21" actId="1076"/>
        <pc:sldMkLst>
          <pc:docMk/>
          <pc:sldMk cId="4226504133" sldId="258"/>
        </pc:sldMkLst>
        <pc:spChg chg="mod">
          <ac:chgData name="Tansin Jahan" userId="S::tansinjahan@cmail.carleton.ca::9037493d-6b2a-444d-8f9f-af54147dcb7d" providerId="AD" clId="Web-{C0B6C7DD-03CB-BCFA-8210-0B97C88BBF9E}" dt="2018-11-29T16:40:17.268" v="21" actId="1076"/>
          <ac:spMkLst>
            <pc:docMk/>
            <pc:sldMk cId="4226504133" sldId="258"/>
            <ac:spMk id="7" creationId="{AFF6C72B-A9CE-4122-9695-E88A23D797A6}"/>
          </ac:spMkLst>
        </pc:spChg>
      </pc:sldChg>
      <pc:sldChg chg="delSp modSp">
        <pc:chgData name="Tansin Jahan" userId="S::tansinjahan@cmail.carleton.ca::9037493d-6b2a-444d-8f9f-af54147dcb7d" providerId="AD" clId="Web-{C0B6C7DD-03CB-BCFA-8210-0B97C88BBF9E}" dt="2018-11-29T18:49:35.787" v="829"/>
        <pc:sldMkLst>
          <pc:docMk/>
          <pc:sldMk cId="4042992074" sldId="261"/>
        </pc:sldMkLst>
        <pc:spChg chg="mod">
          <ac:chgData name="Tansin Jahan" userId="S::tansinjahan@cmail.carleton.ca::9037493d-6b2a-444d-8f9f-af54147dcb7d" providerId="AD" clId="Web-{C0B6C7DD-03CB-BCFA-8210-0B97C88BBF9E}" dt="2018-11-29T18:49:35.787" v="829"/>
          <ac:spMkLst>
            <pc:docMk/>
            <pc:sldMk cId="4042992074" sldId="261"/>
            <ac:spMk id="3" creationId="{C2F1BBE2-590A-45FC-AF2A-4AC1241AD96B}"/>
          </ac:spMkLst>
        </pc:spChg>
        <pc:spChg chg="mod">
          <ac:chgData name="Tansin Jahan" userId="S::tansinjahan@cmail.carleton.ca::9037493d-6b2a-444d-8f9f-af54147dcb7d" providerId="AD" clId="Web-{C0B6C7DD-03CB-BCFA-8210-0B97C88BBF9E}" dt="2018-11-29T16:43:26.175" v="36" actId="1076"/>
          <ac:spMkLst>
            <pc:docMk/>
            <pc:sldMk cId="4042992074" sldId="261"/>
            <ac:spMk id="5" creationId="{0C6C8689-C095-4BAE-9179-23C8DB08E0EF}"/>
          </ac:spMkLst>
        </pc:spChg>
        <pc:spChg chg="del">
          <ac:chgData name="Tansin Jahan" userId="S::tansinjahan@cmail.carleton.ca::9037493d-6b2a-444d-8f9f-af54147dcb7d" providerId="AD" clId="Web-{C0B6C7DD-03CB-BCFA-8210-0B97C88BBF9E}" dt="2018-11-29T16:43:20.800" v="35"/>
          <ac:spMkLst>
            <pc:docMk/>
            <pc:sldMk cId="4042992074" sldId="261"/>
            <ac:spMk id="7" creationId="{A78062BB-980F-4C21-9FD5-805A3878878F}"/>
          </ac:spMkLst>
        </pc:spChg>
      </pc:sldChg>
      <pc:sldChg chg="modSp">
        <pc:chgData name="Tansin Jahan" userId="S::tansinjahan@cmail.carleton.ca::9037493d-6b2a-444d-8f9f-af54147dcb7d" providerId="AD" clId="Web-{C0B6C7DD-03CB-BCFA-8210-0B97C88BBF9E}" dt="2018-11-29T19:13:32.230" v="1060" actId="1076"/>
        <pc:sldMkLst>
          <pc:docMk/>
          <pc:sldMk cId="80273279" sldId="262"/>
        </pc:sldMkLst>
        <pc:spChg chg="mod">
          <ac:chgData name="Tansin Jahan" userId="S::tansinjahan@cmail.carleton.ca::9037493d-6b2a-444d-8f9f-af54147dcb7d" providerId="AD" clId="Web-{C0B6C7DD-03CB-BCFA-8210-0B97C88BBF9E}" dt="2018-11-29T19:13:32.230" v="1060" actId="1076"/>
          <ac:spMkLst>
            <pc:docMk/>
            <pc:sldMk cId="80273279" sldId="262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C0B6C7DD-03CB-BCFA-8210-0B97C88BBF9E}" dt="2018-11-29T19:13:21.636" v="1059" actId="14100"/>
          <ac:spMkLst>
            <pc:docMk/>
            <pc:sldMk cId="80273279" sldId="262"/>
            <ac:spMk id="6" creationId="{511990A6-8513-46F9-8303-E022B489EC43}"/>
          </ac:spMkLst>
        </pc:spChg>
      </pc:sldChg>
      <pc:sldChg chg="delSp modSp">
        <pc:chgData name="Tansin Jahan" userId="S::tansinjahan@cmail.carleton.ca::9037493d-6b2a-444d-8f9f-af54147dcb7d" providerId="AD" clId="Web-{C0B6C7DD-03CB-BCFA-8210-0B97C88BBF9E}" dt="2018-11-29T16:44:07.159" v="43" actId="1076"/>
        <pc:sldMkLst>
          <pc:docMk/>
          <pc:sldMk cId="3568519516" sldId="264"/>
        </pc:sldMkLst>
        <pc:spChg chg="mod">
          <ac:chgData name="Tansin Jahan" userId="S::tansinjahan@cmail.carleton.ca::9037493d-6b2a-444d-8f9f-af54147dcb7d" providerId="AD" clId="Web-{C0B6C7DD-03CB-BCFA-8210-0B97C88BBF9E}" dt="2018-11-29T16:44:07.159" v="43" actId="1076"/>
          <ac:spMkLst>
            <pc:docMk/>
            <pc:sldMk cId="3568519516" sldId="264"/>
            <ac:spMk id="2" creationId="{28DFC99F-9B65-442C-BD98-83AEAED84D1F}"/>
          </ac:spMkLst>
        </pc:spChg>
        <pc:spChg chg="del">
          <ac:chgData name="Tansin Jahan" userId="S::tansinjahan@cmail.carleton.ca::9037493d-6b2a-444d-8f9f-af54147dcb7d" providerId="AD" clId="Web-{C0B6C7DD-03CB-BCFA-8210-0B97C88BBF9E}" dt="2018-11-29T16:44:03.409" v="42"/>
          <ac:spMkLst>
            <pc:docMk/>
            <pc:sldMk cId="3568519516" sldId="264"/>
            <ac:spMk id="6" creationId="{511990A6-8513-46F9-8303-E022B489EC43}"/>
          </ac:spMkLst>
        </pc:spChg>
      </pc:sldChg>
      <pc:sldChg chg="addSp delSp modSp">
        <pc:chgData name="Tansin Jahan" userId="S::tansinjahan@cmail.carleton.ca::9037493d-6b2a-444d-8f9f-af54147dcb7d" providerId="AD" clId="Web-{C0B6C7DD-03CB-BCFA-8210-0B97C88BBF9E}" dt="2018-11-29T19:12:31.104" v="1045" actId="14100"/>
        <pc:sldMkLst>
          <pc:docMk/>
          <pc:sldMk cId="335736262" sldId="265"/>
        </pc:sldMkLst>
        <pc:spChg chg="mod">
          <ac:chgData name="Tansin Jahan" userId="S::tansinjahan@cmail.carleton.ca::9037493d-6b2a-444d-8f9f-af54147dcb7d" providerId="AD" clId="Web-{C0B6C7DD-03CB-BCFA-8210-0B97C88BBF9E}" dt="2018-11-29T17:07:38.896" v="152" actId="1076"/>
          <ac:spMkLst>
            <pc:docMk/>
            <pc:sldMk cId="335736262" sldId="265"/>
            <ac:spMk id="2" creationId="{28DFC99F-9B65-442C-BD98-83AEAED84D1F}"/>
          </ac:spMkLst>
        </pc:spChg>
        <pc:spChg chg="add del mod">
          <ac:chgData name="Tansin Jahan" userId="S::tansinjahan@cmail.carleton.ca::9037493d-6b2a-444d-8f9f-af54147dcb7d" providerId="AD" clId="Web-{C0B6C7DD-03CB-BCFA-8210-0B97C88BBF9E}" dt="2018-11-29T17:48:25.557" v="315"/>
          <ac:spMkLst>
            <pc:docMk/>
            <pc:sldMk cId="335736262" sldId="265"/>
            <ac:spMk id="3" creationId="{35467DC6-979C-4FF5-9817-56B7E01F89A3}"/>
          </ac:spMkLst>
        </pc:spChg>
        <pc:spChg chg="mod">
          <ac:chgData name="Tansin Jahan" userId="S::tansinjahan@cmail.carleton.ca::9037493d-6b2a-444d-8f9f-af54147dcb7d" providerId="AD" clId="Web-{C0B6C7DD-03CB-BCFA-8210-0B97C88BBF9E}" dt="2018-11-29T18:30:47.626" v="529" actId="1076"/>
          <ac:spMkLst>
            <pc:docMk/>
            <pc:sldMk cId="335736262" sldId="265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8:29:18.782" v="520" actId="1076"/>
          <ac:spMkLst>
            <pc:docMk/>
            <pc:sldMk cId="335736262" sldId="265"/>
            <ac:spMk id="7" creationId="{1486A273-1B2F-4A7F-BEE7-450B523ED079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8:29:52.829" v="524" actId="1076"/>
          <ac:spMkLst>
            <pc:docMk/>
            <pc:sldMk cId="335736262" sldId="265"/>
            <ac:spMk id="12" creationId="{150BE0C6-F112-4AF0-90AD-B66EDAE74DE9}"/>
          </ac:spMkLst>
        </pc:spChg>
        <pc:spChg chg="add del mod">
          <ac:chgData name="Tansin Jahan" userId="S::tansinjahan@cmail.carleton.ca::9037493d-6b2a-444d-8f9f-af54147dcb7d" providerId="AD" clId="Web-{C0B6C7DD-03CB-BCFA-8210-0B97C88BBF9E}" dt="2018-11-29T17:48:25.557" v="314"/>
          <ac:spMkLst>
            <pc:docMk/>
            <pc:sldMk cId="335736262" sldId="265"/>
            <ac:spMk id="12" creationId="{6A7D461D-8166-417F-8ED9-A7CF243E33AF}"/>
          </ac:spMkLst>
        </pc:spChg>
        <pc:picChg chg="add mod">
          <ac:chgData name="Tansin Jahan" userId="S::tansinjahan@cmail.carleton.ca::9037493d-6b2a-444d-8f9f-af54147dcb7d" providerId="AD" clId="Web-{C0B6C7DD-03CB-BCFA-8210-0B97C88BBF9E}" dt="2018-11-29T19:12:18.854" v="1044" actId="14100"/>
          <ac:picMkLst>
            <pc:docMk/>
            <pc:sldMk cId="335736262" sldId="265"/>
            <ac:picMk id="3" creationId="{C53DAE29-FAF8-4C79-8621-958C4C4FF2AC}"/>
          </ac:picMkLst>
        </pc:picChg>
        <pc:picChg chg="add mod">
          <ac:chgData name="Tansin Jahan" userId="S::tansinjahan@cmail.carleton.ca::9037493d-6b2a-444d-8f9f-af54147dcb7d" providerId="AD" clId="Web-{C0B6C7DD-03CB-BCFA-8210-0B97C88BBF9E}" dt="2018-11-29T19:12:31.104" v="1045" actId="14100"/>
          <ac:picMkLst>
            <pc:docMk/>
            <pc:sldMk cId="335736262" sldId="265"/>
            <ac:picMk id="9" creationId="{021FBC81-484C-47D5-9B3B-70FF8B2BAC30}"/>
          </ac:picMkLst>
        </pc:picChg>
        <pc:picChg chg="add del mod">
          <ac:chgData name="Tansin Jahan" userId="S::tansinjahan@cmail.carleton.ca::9037493d-6b2a-444d-8f9f-af54147dcb7d" providerId="AD" clId="Web-{C0B6C7DD-03CB-BCFA-8210-0B97C88BBF9E}" dt="2018-11-29T17:48:25.557" v="313"/>
          <ac:picMkLst>
            <pc:docMk/>
            <pc:sldMk cId="335736262" sldId="265"/>
            <ac:picMk id="13" creationId="{D5489F61-AB1A-461A-9D2E-93BBF880F0E5}"/>
          </ac:picMkLst>
        </pc:picChg>
        <pc:cxnChg chg="add mod">
          <ac:chgData name="Tansin Jahan" userId="S::tansinjahan@cmail.carleton.ca::9037493d-6b2a-444d-8f9f-af54147dcb7d" providerId="AD" clId="Web-{C0B6C7DD-03CB-BCFA-8210-0B97C88BBF9E}" dt="2018-11-29T18:28:55.689" v="502" actId="14100"/>
          <ac:cxnSpMkLst>
            <pc:docMk/>
            <pc:sldMk cId="335736262" sldId="265"/>
            <ac:cxnSpMk id="5" creationId="{7104E3AD-69D8-4895-8F38-1F857ABFC77B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29T17:32:45.707" v="210"/>
          <ac:cxnSpMkLst>
            <pc:docMk/>
            <pc:sldMk cId="335736262" sldId="265"/>
            <ac:cxnSpMk id="8" creationId="{B4C955DA-5B1A-43BA-9A0C-2ED5B7174D05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29T17:32:44.082" v="209"/>
          <ac:cxnSpMkLst>
            <pc:docMk/>
            <pc:sldMk cId="335736262" sldId="265"/>
            <ac:cxnSpMk id="9" creationId="{B8FCE0D9-82B7-4A7A-8074-83D24F1B08B5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29T17:32:40.770" v="208"/>
          <ac:cxnSpMkLst>
            <pc:docMk/>
            <pc:sldMk cId="335736262" sldId="265"/>
            <ac:cxnSpMk id="10" creationId="{9F59C57C-A8ED-499F-8F6E-8B8B72526D83}"/>
          </ac:cxnSpMkLst>
        </pc:cxnChg>
      </pc:sldChg>
      <pc:sldChg chg="addSp delSp modSp">
        <pc:chgData name="Tansin Jahan" userId="S::tansinjahan@cmail.carleton.ca::9037493d-6b2a-444d-8f9f-af54147dcb7d" providerId="AD" clId="Web-{C0B6C7DD-03CB-BCFA-8210-0B97C88BBF9E}" dt="2018-11-29T18:19:35.640" v="401" actId="1076"/>
        <pc:sldMkLst>
          <pc:docMk/>
          <pc:sldMk cId="1564062431" sldId="266"/>
        </pc:sldMkLst>
        <pc:spChg chg="del mod">
          <ac:chgData name="Tansin Jahan" userId="S::tansinjahan@cmail.carleton.ca::9037493d-6b2a-444d-8f9f-af54147dcb7d" providerId="AD" clId="Web-{C0B6C7DD-03CB-BCFA-8210-0B97C88BBF9E}" dt="2018-11-29T17:48:47.776" v="323"/>
          <ac:spMkLst>
            <pc:docMk/>
            <pc:sldMk cId="1564062431" sldId="266"/>
            <ac:spMk id="2" creationId="{28DFC99F-9B65-442C-BD98-83AEAED84D1F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7:49:00.776" v="328" actId="1076"/>
          <ac:spMkLst>
            <pc:docMk/>
            <pc:sldMk cId="1564062431" sldId="266"/>
            <ac:spMk id="5" creationId="{C70C8A60-0993-46F3-89CF-733D81D1F727}"/>
          </ac:spMkLst>
        </pc:spChg>
        <pc:spChg chg="del mod">
          <ac:chgData name="Tansin Jahan" userId="S::tansinjahan@cmail.carleton.ca::9037493d-6b2a-444d-8f9f-af54147dcb7d" providerId="AD" clId="Web-{C0B6C7DD-03CB-BCFA-8210-0B97C88BBF9E}" dt="2018-11-29T17:48:44.307" v="322"/>
          <ac:spMkLst>
            <pc:docMk/>
            <pc:sldMk cId="1564062431" sldId="266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7:52:29.605" v="334" actId="1076"/>
          <ac:spMkLst>
            <pc:docMk/>
            <pc:sldMk cId="1564062431" sldId="266"/>
            <ac:spMk id="7" creationId="{9B5FE735-6A44-442C-A5DB-4B1CA38F9AA3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7:52:52.605" v="341" actId="20577"/>
          <ac:spMkLst>
            <pc:docMk/>
            <pc:sldMk cId="1564062431" sldId="266"/>
            <ac:spMk id="9" creationId="{45F50989-7D7C-4318-B6D1-CB4F2F1CCC5F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7:53:38.387" v="381" actId="20577"/>
          <ac:spMkLst>
            <pc:docMk/>
            <pc:sldMk cId="1564062431" sldId="266"/>
            <ac:spMk id="10" creationId="{67A2CF74-19F6-4899-A956-B0AEF3C77974}"/>
          </ac:spMkLst>
        </pc:spChg>
        <pc:picChg chg="add mod">
          <ac:chgData name="Tansin Jahan" userId="S::tansinjahan@cmail.carleton.ca::9037493d-6b2a-444d-8f9f-af54147dcb7d" providerId="AD" clId="Web-{C0B6C7DD-03CB-BCFA-8210-0B97C88BBF9E}" dt="2018-11-29T18:19:35.640" v="401" actId="1076"/>
          <ac:picMkLst>
            <pc:docMk/>
            <pc:sldMk cId="1564062431" sldId="266"/>
            <ac:picMk id="8" creationId="{815B7A31-379C-481D-816C-DECC7E7F0FEE}"/>
          </ac:picMkLst>
        </pc:picChg>
      </pc:sldChg>
      <pc:sldChg chg="addSp modSp">
        <pc:chgData name="Tansin Jahan" userId="S::tansinjahan@cmail.carleton.ca::9037493d-6b2a-444d-8f9f-af54147dcb7d" providerId="AD" clId="Web-{C0B6C7DD-03CB-BCFA-8210-0B97C88BBF9E}" dt="2018-11-29T19:11:44.932" v="1037" actId="20577"/>
        <pc:sldMkLst>
          <pc:docMk/>
          <pc:sldMk cId="2388857568" sldId="267"/>
        </pc:sldMkLst>
        <pc:spChg chg="mod">
          <ac:chgData name="Tansin Jahan" userId="S::tansinjahan@cmail.carleton.ca::9037493d-6b2a-444d-8f9f-af54147dcb7d" providerId="AD" clId="Web-{C0B6C7DD-03CB-BCFA-8210-0B97C88BBF9E}" dt="2018-11-29T18:54:15.819" v="843" actId="20577"/>
          <ac:spMkLst>
            <pc:docMk/>
            <pc:sldMk cId="2388857568" sldId="267"/>
            <ac:spMk id="2" creationId="{28DFC99F-9B65-442C-BD98-83AEAED84D1F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9:11:44.932" v="1037" actId="20577"/>
          <ac:spMkLst>
            <pc:docMk/>
            <pc:sldMk cId="2388857568" sldId="267"/>
            <ac:spMk id="3" creationId="{69C0D347-3680-440D-908C-2B9F15B2BD38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8:49:22.615" v="828"/>
          <ac:spMkLst>
            <pc:docMk/>
            <pc:sldMk cId="2388857568" sldId="267"/>
            <ac:spMk id="5" creationId="{D934EA58-3569-4199-B658-A68B05323D1B}"/>
          </ac:spMkLst>
        </pc:spChg>
        <pc:spChg chg="mod">
          <ac:chgData name="Tansin Jahan" userId="S::tansinjahan@cmail.carleton.ca::9037493d-6b2a-444d-8f9f-af54147dcb7d" providerId="AD" clId="Web-{C0B6C7DD-03CB-BCFA-8210-0B97C88BBF9E}" dt="2018-11-29T19:02:10.994" v="949" actId="1076"/>
          <ac:spMkLst>
            <pc:docMk/>
            <pc:sldMk cId="2388857568" sldId="267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8:48:58.537" v="821" actId="14100"/>
          <ac:spMkLst>
            <pc:docMk/>
            <pc:sldMk cId="2388857568" sldId="267"/>
            <ac:spMk id="10" creationId="{83AF10DB-A25E-47A3-A80F-CAEBB0A06583}"/>
          </ac:spMkLst>
        </pc:spChg>
        <pc:cxnChg chg="add mod">
          <ac:chgData name="Tansin Jahan" userId="S::tansinjahan@cmail.carleton.ca::9037493d-6b2a-444d-8f9f-af54147dcb7d" providerId="AD" clId="Web-{C0B6C7DD-03CB-BCFA-8210-0B97C88BBF9E}" dt="2018-11-29T18:48:22.646" v="799" actId="1076"/>
          <ac:cxnSpMkLst>
            <pc:docMk/>
            <pc:sldMk cId="2388857568" sldId="267"/>
            <ac:cxnSpMk id="9" creationId="{5E4142E7-F971-4E96-A8F9-CE81CDCD9A1E}"/>
          </ac:cxnSpMkLst>
        </pc:cxnChg>
      </pc:sldChg>
      <pc:sldChg chg="addSp delSp modSp">
        <pc:chgData name="Tansin Jahan" userId="S::tansinjahan@cmail.carleton.ca::9037493d-6b2a-444d-8f9f-af54147dcb7d" providerId="AD" clId="Web-{C0B6C7DD-03CB-BCFA-8210-0B97C88BBF9E}" dt="2018-11-29T19:13:57.466" v="1067" actId="20577"/>
        <pc:sldMkLst>
          <pc:docMk/>
          <pc:sldMk cId="3158902128" sldId="268"/>
        </pc:sldMkLst>
        <pc:spChg chg="mod">
          <ac:chgData name="Tansin Jahan" userId="S::tansinjahan@cmail.carleton.ca::9037493d-6b2a-444d-8f9f-af54147dcb7d" providerId="AD" clId="Web-{C0B6C7DD-03CB-BCFA-8210-0B97C88BBF9E}" dt="2018-11-29T19:06:59.634" v="998" actId="20577"/>
          <ac:spMkLst>
            <pc:docMk/>
            <pc:sldMk cId="3158902128" sldId="268"/>
            <ac:spMk id="2" creationId="{28DFC99F-9B65-442C-BD98-83AEAED84D1F}"/>
          </ac:spMkLst>
        </pc:spChg>
        <pc:spChg chg="add del mod">
          <ac:chgData name="Tansin Jahan" userId="S::tansinjahan@cmail.carleton.ca::9037493d-6b2a-444d-8f9f-af54147dcb7d" providerId="AD" clId="Web-{C0B6C7DD-03CB-BCFA-8210-0B97C88BBF9E}" dt="2018-11-29T18:56:24.788" v="905"/>
          <ac:spMkLst>
            <pc:docMk/>
            <pc:sldMk cId="3158902128" sldId="268"/>
            <ac:spMk id="3" creationId="{9254DAC2-0500-4209-A92D-B659EC502B98}"/>
          </ac:spMkLst>
        </pc:spChg>
        <pc:spChg chg="mod">
          <ac:chgData name="Tansin Jahan" userId="S::tansinjahan@cmail.carleton.ca::9037493d-6b2a-444d-8f9f-af54147dcb7d" providerId="AD" clId="Web-{C0B6C7DD-03CB-BCFA-8210-0B97C88BBF9E}" dt="2018-11-29T19:13:51.636" v="1063" actId="20577"/>
          <ac:spMkLst>
            <pc:docMk/>
            <pc:sldMk cId="3158902128" sldId="268"/>
            <ac:spMk id="6" creationId="{511990A6-8513-46F9-8303-E022B489EC43}"/>
          </ac:spMkLst>
        </pc:spChg>
        <pc:spChg chg="add mod">
          <ac:chgData name="Tansin Jahan" userId="S::tansinjahan@cmail.carleton.ca::9037493d-6b2a-444d-8f9f-af54147dcb7d" providerId="AD" clId="Web-{C0B6C7DD-03CB-BCFA-8210-0B97C88BBF9E}" dt="2018-11-29T19:13:57.466" v="1067" actId="20577"/>
          <ac:spMkLst>
            <pc:docMk/>
            <pc:sldMk cId="3158902128" sldId="268"/>
            <ac:spMk id="8" creationId="{A8CC3E6B-3289-4167-B294-BE466B6A5B54}"/>
          </ac:spMkLst>
        </pc:spChg>
        <pc:spChg chg="add del mod">
          <ac:chgData name="Tansin Jahan" userId="S::tansinjahan@cmail.carleton.ca::9037493d-6b2a-444d-8f9f-af54147dcb7d" providerId="AD" clId="Web-{C0B6C7DD-03CB-BCFA-8210-0B97C88BBF9E}" dt="2018-11-29T19:04:05.493" v="971"/>
          <ac:spMkLst>
            <pc:docMk/>
            <pc:sldMk cId="3158902128" sldId="268"/>
            <ac:spMk id="15" creationId="{BDF695B6-788A-4816-B0A0-1C4394695699}"/>
          </ac:spMkLst>
        </pc:spChg>
        <pc:graphicFrameChg chg="add del">
          <ac:chgData name="Tansin Jahan" userId="S::tansinjahan@cmail.carleton.ca::9037493d-6b2a-444d-8f9f-af54147dcb7d" providerId="AD" clId="Web-{C0B6C7DD-03CB-BCFA-8210-0B97C88BBF9E}" dt="2018-11-29T18:58:03.820" v="926"/>
          <ac:graphicFrameMkLst>
            <pc:docMk/>
            <pc:sldMk cId="3158902128" sldId="268"/>
            <ac:graphicFrameMk id="9" creationId="{0C1FF30F-BAD8-4875-858C-1D8273778C28}"/>
          </ac:graphicFrameMkLst>
        </pc:graphicFrameChg>
        <pc:graphicFrameChg chg="add del mod modGraphic">
          <ac:chgData name="Tansin Jahan" userId="S::tansinjahan@cmail.carleton.ca::9037493d-6b2a-444d-8f9f-af54147dcb7d" providerId="AD" clId="Web-{C0B6C7DD-03CB-BCFA-8210-0B97C88BBF9E}" dt="2018-11-29T19:00:24.524" v="932"/>
          <ac:graphicFrameMkLst>
            <pc:docMk/>
            <pc:sldMk cId="3158902128" sldId="268"/>
            <ac:graphicFrameMk id="11" creationId="{BD44C38F-CE23-4579-B5AA-70D4A7A8C7A4}"/>
          </ac:graphicFrameMkLst>
        </pc:graphicFrameChg>
        <pc:graphicFrameChg chg="add del mod modGraphic">
          <ac:chgData name="Tansin Jahan" userId="S::tansinjahan@cmail.carleton.ca::9037493d-6b2a-444d-8f9f-af54147dcb7d" providerId="AD" clId="Web-{C0B6C7DD-03CB-BCFA-8210-0B97C88BBF9E}" dt="2018-11-29T19:01:16.899" v="945"/>
          <ac:graphicFrameMkLst>
            <pc:docMk/>
            <pc:sldMk cId="3158902128" sldId="268"/>
            <ac:graphicFrameMk id="13" creationId="{15EA8248-6F4B-4137-9CF4-9D7497934E8F}"/>
          </ac:graphicFrameMkLst>
        </pc:graphicFrameChg>
        <pc:cxnChg chg="add del mod">
          <ac:chgData name="Tansin Jahan" userId="S::tansinjahan@cmail.carleton.ca::9037493d-6b2a-444d-8f9f-af54147dcb7d" providerId="AD" clId="Web-{C0B6C7DD-03CB-BCFA-8210-0B97C88BBF9E}" dt="2018-11-29T19:08:22.994" v="1015"/>
          <ac:cxnSpMkLst>
            <pc:docMk/>
            <pc:sldMk cId="3158902128" sldId="268"/>
            <ac:cxnSpMk id="16" creationId="{A2F576DB-16E0-4DA5-B872-01A436F4D111}"/>
          </ac:cxnSpMkLst>
        </pc:cxnChg>
        <pc:cxnChg chg="add mod">
          <ac:chgData name="Tansin Jahan" userId="S::tansinjahan@cmail.carleton.ca::9037493d-6b2a-444d-8f9f-af54147dcb7d" providerId="AD" clId="Web-{C0B6C7DD-03CB-BCFA-8210-0B97C88BBF9E}" dt="2018-11-29T19:10:20.182" v="1035" actId="14100"/>
          <ac:cxnSpMkLst>
            <pc:docMk/>
            <pc:sldMk cId="3158902128" sldId="268"/>
            <ac:cxnSpMk id="17" creationId="{471CE04F-0330-48B3-A93B-5C50521FF7E7}"/>
          </ac:cxnSpMkLst>
        </pc:cxnChg>
      </pc:sldChg>
      <pc:sldChg chg="addSp delSp modSp mod ord modClrScheme chgLayout">
        <pc:chgData name="Tansin Jahan" userId="S::tansinjahan@cmail.carleton.ca::9037493d-6b2a-444d-8f9f-af54147dcb7d" providerId="AD" clId="Web-{C0B6C7DD-03CB-BCFA-8210-0B97C88BBF9E}" dt="2018-11-29T16:38:27.862" v="19" actId="1076"/>
        <pc:sldMkLst>
          <pc:docMk/>
          <pc:sldMk cId="2798941149" sldId="269"/>
        </pc:sldMkLst>
        <pc:spChg chg="mod ord">
          <ac:chgData name="Tansin Jahan" userId="S::tansinjahan@cmail.carleton.ca::9037493d-6b2a-444d-8f9f-af54147dcb7d" providerId="AD" clId="Web-{C0B6C7DD-03CB-BCFA-8210-0B97C88BBF9E}" dt="2018-11-29T16:38:27.862" v="19" actId="1076"/>
          <ac:spMkLst>
            <pc:docMk/>
            <pc:sldMk cId="2798941149" sldId="269"/>
            <ac:spMk id="2" creationId="{28DFC99F-9B65-442C-BD98-83AEAED84D1F}"/>
          </ac:spMkLst>
        </pc:spChg>
        <pc:spChg chg="mod ord">
          <ac:chgData name="Tansin Jahan" userId="S::tansinjahan@cmail.carleton.ca::9037493d-6b2a-444d-8f9f-af54147dcb7d" providerId="AD" clId="Web-{C0B6C7DD-03CB-BCFA-8210-0B97C88BBF9E}" dt="2018-11-29T16:38:04.971" v="2"/>
          <ac:spMkLst>
            <pc:docMk/>
            <pc:sldMk cId="2798941149" sldId="269"/>
            <ac:spMk id="4" creationId="{D5013540-A7C3-40CD-A4EA-DAD4071D56D1}"/>
          </ac:spMkLst>
        </pc:spChg>
        <pc:spChg chg="add del">
          <ac:chgData name="Tansin Jahan" userId="S::tansinjahan@cmail.carleton.ca::9037493d-6b2a-444d-8f9f-af54147dcb7d" providerId="AD" clId="Web-{C0B6C7DD-03CB-BCFA-8210-0B97C88BBF9E}" dt="2018-11-29T16:38:24.705" v="18"/>
          <ac:spMkLst>
            <pc:docMk/>
            <pc:sldMk cId="2798941149" sldId="269"/>
            <ac:spMk id="6" creationId="{511990A6-8513-46F9-8303-E022B489EC43}"/>
          </ac:spMkLst>
        </pc:spChg>
      </pc:sldChg>
      <pc:sldChg chg="addSp delSp modSp">
        <pc:chgData name="Tansin Jahan" userId="S::tansinjahan@cmail.carleton.ca::9037493d-6b2a-444d-8f9f-af54147dcb7d" providerId="AD" clId="Web-{C0B6C7DD-03CB-BCFA-8210-0B97C88BBF9E}" dt="2018-11-30T00:36:59.793" v="1308"/>
        <pc:sldMkLst>
          <pc:docMk/>
          <pc:sldMk cId="3189905575" sldId="270"/>
        </pc:sldMkLst>
        <pc:spChg chg="mod">
          <ac:chgData name="Tansin Jahan" userId="S::tansinjahan@cmail.carleton.ca::9037493d-6b2a-444d-8f9f-af54147dcb7d" providerId="AD" clId="Web-{C0B6C7DD-03CB-BCFA-8210-0B97C88BBF9E}" dt="2018-11-29T19:15:12.589" v="1091" actId="20577"/>
          <ac:spMkLst>
            <pc:docMk/>
            <pc:sldMk cId="3189905575" sldId="270"/>
            <ac:spMk id="2" creationId="{28DFC99F-9B65-442C-BD98-83AEAED84D1F}"/>
          </ac:spMkLst>
        </pc:spChg>
        <pc:spChg chg="add del">
          <ac:chgData name="Tansin Jahan" userId="S::tansinjahan@cmail.carleton.ca::9037493d-6b2a-444d-8f9f-af54147dcb7d" providerId="AD" clId="Web-{C0B6C7DD-03CB-BCFA-8210-0B97C88BBF9E}" dt="2018-11-30T00:30:03.775" v="1247"/>
          <ac:spMkLst>
            <pc:docMk/>
            <pc:sldMk cId="3189905575" sldId="270"/>
            <ac:spMk id="5" creationId="{B2567843-B14C-4113-988C-BD49BBA9E342}"/>
          </ac:spMkLst>
        </pc:spChg>
        <pc:spChg chg="mod">
          <ac:chgData name="Tansin Jahan" userId="S::tansinjahan@cmail.carleton.ca::9037493d-6b2a-444d-8f9f-af54147dcb7d" providerId="AD" clId="Web-{C0B6C7DD-03CB-BCFA-8210-0B97C88BBF9E}" dt="2018-11-30T00:10:06.234" v="1234" actId="20577"/>
          <ac:spMkLst>
            <pc:docMk/>
            <pc:sldMk cId="3189905575" sldId="270"/>
            <ac:spMk id="6" creationId="{511990A6-8513-46F9-8303-E022B489EC43}"/>
          </ac:spMkLst>
        </pc:spChg>
        <pc:spChg chg="add del mod">
          <ac:chgData name="Tansin Jahan" userId="S::tansinjahan@cmail.carleton.ca::9037493d-6b2a-444d-8f9f-af54147dcb7d" providerId="AD" clId="Web-{C0B6C7DD-03CB-BCFA-8210-0B97C88BBF9E}" dt="2018-11-30T00:36:46.824" v="1300"/>
          <ac:spMkLst>
            <pc:docMk/>
            <pc:sldMk cId="3189905575" sldId="270"/>
            <ac:spMk id="7" creationId="{3E4D107E-E03E-4E7F-911F-2D3014C5F8FC}"/>
          </ac:spMkLst>
        </pc:spChg>
        <pc:graphicFrameChg chg="add del mod modGraphic">
          <ac:chgData name="Tansin Jahan" userId="S::tansinjahan@cmail.carleton.ca::9037493d-6b2a-444d-8f9f-af54147dcb7d" providerId="AD" clId="Web-{C0B6C7DD-03CB-BCFA-8210-0B97C88BBF9E}" dt="2018-11-30T00:31:22.354" v="1252"/>
          <ac:graphicFrameMkLst>
            <pc:docMk/>
            <pc:sldMk cId="3189905575" sldId="270"/>
            <ac:graphicFrameMk id="3" creationId="{380FBF34-2172-4524-BB71-D5A18B08A838}"/>
          </ac:graphicFrameMkLst>
        </pc:graphicFrameChg>
        <pc:cxnChg chg="add del mod">
          <ac:chgData name="Tansin Jahan" userId="S::tansinjahan@cmail.carleton.ca::9037493d-6b2a-444d-8f9f-af54147dcb7d" providerId="AD" clId="Web-{C0B6C7DD-03CB-BCFA-8210-0B97C88BBF9E}" dt="2018-11-30T00:36:59.793" v="1308"/>
          <ac:cxnSpMkLst>
            <pc:docMk/>
            <pc:sldMk cId="3189905575" sldId="270"/>
            <ac:cxnSpMk id="8" creationId="{3790737E-5C68-43BE-9BC0-C8E0B386359F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7"/>
          <ac:cxnSpMkLst>
            <pc:docMk/>
            <pc:sldMk cId="3189905575" sldId="270"/>
            <ac:cxnSpMk id="9" creationId="{D5F5040B-93F0-4110-ACAB-D3D49909B8D4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6"/>
          <ac:cxnSpMkLst>
            <pc:docMk/>
            <pc:sldMk cId="3189905575" sldId="270"/>
            <ac:cxnSpMk id="10" creationId="{ECB5D0C2-6ABA-4649-84F2-4593F3337A5E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5"/>
          <ac:cxnSpMkLst>
            <pc:docMk/>
            <pc:sldMk cId="3189905575" sldId="270"/>
            <ac:cxnSpMk id="11" creationId="{F598A808-6B58-46B8-BBDA-442B705779A3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4"/>
          <ac:cxnSpMkLst>
            <pc:docMk/>
            <pc:sldMk cId="3189905575" sldId="270"/>
            <ac:cxnSpMk id="12" creationId="{57445C61-E859-436F-B7DD-08C5C56B9E23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3"/>
          <ac:cxnSpMkLst>
            <pc:docMk/>
            <pc:sldMk cId="3189905575" sldId="270"/>
            <ac:cxnSpMk id="13" creationId="{6C5E7293-ED7F-4F6A-83A6-A861A1613B96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2"/>
          <ac:cxnSpMkLst>
            <pc:docMk/>
            <pc:sldMk cId="3189905575" sldId="270"/>
            <ac:cxnSpMk id="14" creationId="{B882D4A5-8A10-42A9-99E6-B151A95D376C}"/>
          </ac:cxnSpMkLst>
        </pc:cxnChg>
        <pc:cxnChg chg="add del mod">
          <ac:chgData name="Tansin Jahan" userId="S::tansinjahan@cmail.carleton.ca::9037493d-6b2a-444d-8f9f-af54147dcb7d" providerId="AD" clId="Web-{C0B6C7DD-03CB-BCFA-8210-0B97C88BBF9E}" dt="2018-11-30T00:36:59.793" v="1301"/>
          <ac:cxnSpMkLst>
            <pc:docMk/>
            <pc:sldMk cId="3189905575" sldId="270"/>
            <ac:cxnSpMk id="15" creationId="{A40E509D-E04C-46F6-93DA-C4650491B0BD}"/>
          </ac:cxnSpMkLst>
        </pc:cxnChg>
      </pc:sldChg>
    </pc:docChg>
  </pc:docChgLst>
  <pc:docChgLst>
    <pc:chgData name="Tansin Jahan" userId="S::tansinjahan@cmail.carleton.ca::9037493d-6b2a-444d-8f9f-af54147dcb7d" providerId="AD" clId="Web-{3B451FCF-B9F6-700B-2570-0DD782924447}"/>
    <pc:docChg chg="modSld">
      <pc:chgData name="Tansin Jahan" userId="S::tansinjahan@cmail.carleton.ca::9037493d-6b2a-444d-8f9f-af54147dcb7d" providerId="AD" clId="Web-{3B451FCF-B9F6-700B-2570-0DD782924447}" dt="2018-11-28T22:00:24.065" v="177" actId="1076"/>
      <pc:docMkLst>
        <pc:docMk/>
      </pc:docMkLst>
      <pc:sldChg chg="addSp modSp">
        <pc:chgData name="Tansin Jahan" userId="S::tansinjahan@cmail.carleton.ca::9037493d-6b2a-444d-8f9f-af54147dcb7d" providerId="AD" clId="Web-{3B451FCF-B9F6-700B-2570-0DD782924447}" dt="2018-11-28T22:00:24.065" v="177" actId="1076"/>
        <pc:sldMkLst>
          <pc:docMk/>
          <pc:sldMk cId="2755396212" sldId="257"/>
        </pc:sldMkLst>
        <pc:spChg chg="mod">
          <ac:chgData name="Tansin Jahan" userId="S::tansinjahan@cmail.carleton.ca::9037493d-6b2a-444d-8f9f-af54147dcb7d" providerId="AD" clId="Web-{3B451FCF-B9F6-700B-2570-0DD782924447}" dt="2018-11-28T21:58:23.674" v="138" actId="20577"/>
          <ac:spMkLst>
            <pc:docMk/>
            <pc:sldMk cId="2755396212" sldId="257"/>
            <ac:spMk id="2" creationId="{28DFC99F-9B65-442C-BD98-83AEAED84D1F}"/>
          </ac:spMkLst>
        </pc:spChg>
        <pc:spChg chg="mod">
          <ac:chgData name="Tansin Jahan" userId="S::tansinjahan@cmail.carleton.ca::9037493d-6b2a-444d-8f9f-af54147dcb7d" providerId="AD" clId="Web-{3B451FCF-B9F6-700B-2570-0DD782924447}" dt="2018-11-28T21:56:09.954" v="126" actId="1076"/>
          <ac:spMkLst>
            <pc:docMk/>
            <pc:sldMk cId="2755396212" sldId="257"/>
            <ac:spMk id="3" creationId="{4338AE67-9800-4849-A004-B6C5D9C5D8F0}"/>
          </ac:spMkLst>
        </pc:spChg>
        <pc:spChg chg="add mod">
          <ac:chgData name="Tansin Jahan" userId="S::tansinjahan@cmail.carleton.ca::9037493d-6b2a-444d-8f9f-af54147dcb7d" providerId="AD" clId="Web-{3B451FCF-B9F6-700B-2570-0DD782924447}" dt="2018-11-28T22:00:04.190" v="171" actId="1076"/>
          <ac:spMkLst>
            <pc:docMk/>
            <pc:sldMk cId="2755396212" sldId="257"/>
            <ac:spMk id="14" creationId="{A5A4A22D-7521-4C7F-92E3-E5BEADCC2415}"/>
          </ac:spMkLst>
        </pc:spChg>
        <pc:spChg chg="add mod">
          <ac:chgData name="Tansin Jahan" userId="S::tansinjahan@cmail.carleton.ca::9037493d-6b2a-444d-8f9f-af54147dcb7d" providerId="AD" clId="Web-{3B451FCF-B9F6-700B-2570-0DD782924447}" dt="2018-11-28T22:00:14.112" v="174" actId="14100"/>
          <ac:spMkLst>
            <pc:docMk/>
            <pc:sldMk cId="2755396212" sldId="257"/>
            <ac:spMk id="15" creationId="{5630DFE5-2B62-458D-8E14-15AF673A5B25}"/>
          </ac:spMkLst>
        </pc:spChg>
        <pc:spChg chg="add mod">
          <ac:chgData name="Tansin Jahan" userId="S::tansinjahan@cmail.carleton.ca::9037493d-6b2a-444d-8f9f-af54147dcb7d" providerId="AD" clId="Web-{3B451FCF-B9F6-700B-2570-0DD782924447}" dt="2018-11-28T22:00:17.175" v="175" actId="1076"/>
          <ac:spMkLst>
            <pc:docMk/>
            <pc:sldMk cId="2755396212" sldId="257"/>
            <ac:spMk id="18" creationId="{5AD7BC1A-C7E1-4887-9875-AE73337F3D90}"/>
          </ac:spMkLst>
        </pc:spChg>
        <pc:picChg chg="add mod">
          <ac:chgData name="Tansin Jahan" userId="S::tansinjahan@cmail.carleton.ca::9037493d-6b2a-444d-8f9f-af54147dcb7d" providerId="AD" clId="Web-{3B451FCF-B9F6-700B-2570-0DD782924447}" dt="2018-11-28T21:59:51.237" v="166" actId="14100"/>
          <ac:picMkLst>
            <pc:docMk/>
            <pc:sldMk cId="2755396212" sldId="257"/>
            <ac:picMk id="5" creationId="{76043E7E-E9A5-4AE8-9B98-90D0AF697332}"/>
          </ac:picMkLst>
        </pc:picChg>
        <pc:picChg chg="add mod">
          <ac:chgData name="Tansin Jahan" userId="S::tansinjahan@cmail.carleton.ca::9037493d-6b2a-444d-8f9f-af54147dcb7d" providerId="AD" clId="Web-{3B451FCF-B9F6-700B-2570-0DD782924447}" dt="2018-11-28T22:00:01.284" v="168" actId="1076"/>
          <ac:picMkLst>
            <pc:docMk/>
            <pc:sldMk cId="2755396212" sldId="257"/>
            <ac:picMk id="7" creationId="{48587D2B-3714-47BA-B7B1-FD77AC38B6BA}"/>
          </ac:picMkLst>
        </pc:picChg>
        <pc:picChg chg="add mod">
          <ac:chgData name="Tansin Jahan" userId="S::tansinjahan@cmail.carleton.ca::9037493d-6b2a-444d-8f9f-af54147dcb7d" providerId="AD" clId="Web-{3B451FCF-B9F6-700B-2570-0DD782924447}" dt="2018-11-28T22:00:01.315" v="170" actId="1076"/>
          <ac:picMkLst>
            <pc:docMk/>
            <pc:sldMk cId="2755396212" sldId="257"/>
            <ac:picMk id="9" creationId="{D205E599-109B-4A71-B887-C49C02609A5C}"/>
          </ac:picMkLst>
        </pc:picChg>
        <pc:picChg chg="add mod">
          <ac:chgData name="Tansin Jahan" userId="S::tansinjahan@cmail.carleton.ca::9037493d-6b2a-444d-8f9f-af54147dcb7d" providerId="AD" clId="Web-{3B451FCF-B9F6-700B-2570-0DD782924447}" dt="2018-11-28T22:00:01.300" v="169" actId="1076"/>
          <ac:picMkLst>
            <pc:docMk/>
            <pc:sldMk cId="2755396212" sldId="257"/>
            <ac:picMk id="11" creationId="{43D0FFA8-388A-45D2-9C37-6579362BC33E}"/>
          </ac:picMkLst>
        </pc:picChg>
        <pc:cxnChg chg="add mod">
          <ac:chgData name="Tansin Jahan" userId="S::tansinjahan@cmail.carleton.ca::9037493d-6b2a-444d-8f9f-af54147dcb7d" providerId="AD" clId="Web-{3B451FCF-B9F6-700B-2570-0DD782924447}" dt="2018-11-28T21:59:53.112" v="167" actId="1076"/>
          <ac:cxnSpMkLst>
            <pc:docMk/>
            <pc:sldMk cId="2755396212" sldId="257"/>
            <ac:cxnSpMk id="16" creationId="{F648A890-16E1-430E-B097-887291E0B677}"/>
          </ac:cxnSpMkLst>
        </pc:cxnChg>
        <pc:cxnChg chg="add mod">
          <ac:chgData name="Tansin Jahan" userId="S::tansinjahan@cmail.carleton.ca::9037493d-6b2a-444d-8f9f-af54147dcb7d" providerId="AD" clId="Web-{3B451FCF-B9F6-700B-2570-0DD782924447}" dt="2018-11-28T22:00:08.128" v="172" actId="1076"/>
          <ac:cxnSpMkLst>
            <pc:docMk/>
            <pc:sldMk cId="2755396212" sldId="257"/>
            <ac:cxnSpMk id="17" creationId="{1E1A98C6-F2D9-4D6A-8BBC-1F5CB9C9126D}"/>
          </ac:cxnSpMkLst>
        </pc:cxnChg>
        <pc:cxnChg chg="add mod">
          <ac:chgData name="Tansin Jahan" userId="S::tansinjahan@cmail.carleton.ca::9037493d-6b2a-444d-8f9f-af54147dcb7d" providerId="AD" clId="Web-{3B451FCF-B9F6-700B-2570-0DD782924447}" dt="2018-11-28T22:00:24.065" v="177" actId="1076"/>
          <ac:cxnSpMkLst>
            <pc:docMk/>
            <pc:sldMk cId="2755396212" sldId="257"/>
            <ac:cxnSpMk id="19" creationId="{904BDECF-D195-4210-AD27-F9F459815CD0}"/>
          </ac:cxnSpMkLst>
        </pc:cxnChg>
      </pc:sldChg>
      <pc:sldChg chg="modSp">
        <pc:chgData name="Tansin Jahan" userId="S::tansinjahan@cmail.carleton.ca::9037493d-6b2a-444d-8f9f-af54147dcb7d" providerId="AD" clId="Web-{3B451FCF-B9F6-700B-2570-0DD782924447}" dt="2018-11-28T21:58:39.737" v="150" actId="20577"/>
        <pc:sldMkLst>
          <pc:docMk/>
          <pc:sldMk cId="4226504133" sldId="258"/>
        </pc:sldMkLst>
        <pc:spChg chg="mod">
          <ac:chgData name="Tansin Jahan" userId="S::tansinjahan@cmail.carleton.ca::9037493d-6b2a-444d-8f9f-af54147dcb7d" providerId="AD" clId="Web-{3B451FCF-B9F6-700B-2570-0DD782924447}" dt="2018-11-28T21:58:39.737" v="150" actId="20577"/>
          <ac:spMkLst>
            <pc:docMk/>
            <pc:sldMk cId="4226504133" sldId="258"/>
            <ac:spMk id="2" creationId="{28DFC99F-9B65-442C-BD98-83AEAED84D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AFDD4-C55F-4FB4-B92D-03FB55886BFC}" type="datetimeFigureOut">
              <a:rPr lang="en-CA" smtClean="0"/>
              <a:t>2018-12-16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4344B-7D0D-480D-AD65-0A31337F077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1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3C0A-16E6-4B56-8B09-A2B19D870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5FFA4-48A6-49DA-BB3D-6AD271FB7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ECEC3-9456-4EDB-98FD-A2F11974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3F27-588D-40EE-8FCD-C00F59A5A589}" type="datetime1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D0298-5424-4D14-9CBF-8F6994E4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8509-B61C-4321-91F7-635B498FE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457E-041F-4734-894A-BC0E9282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74D69-F462-461A-8B01-C9A2FD8B7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8F1CC-783D-4EB9-BB1F-FC5B5319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76E32-AE10-4C95-948D-2539592F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175E-DB42-4B15-B5B3-0AD393C2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18949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6D6D42-8A53-46D1-91D0-D7FC38D8D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241F3-5CB3-409B-944F-56F5E2A73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ACC1-CDF2-454B-880F-DB4C367B1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D2D42-0C65-4E31-AF35-929E426F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B76F-770E-425C-9E27-7432A050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63555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6BA9-1AC9-4C6D-9E57-6EC58084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3DD43-FA66-47E2-B07E-72E67CEB4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55FA-8723-45F3-875F-1D083F7F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EADC8-FA38-4D65-A0AA-C6AB7641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81987-6C1A-4524-9D44-982D7659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9363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F416-396C-45CC-AD53-483FB5BCB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B6A87-CC9F-40A6-B652-F31BCDCB1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9CC73-D81C-446B-A525-04EDCD83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324BF-4E66-400B-A340-6453AD1790D2}" type="datetime1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72F90-0A93-45C1-8820-9FDFBB46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AB117-B623-4D71-80FC-0EA091B2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6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498A-265D-4BD6-B952-F02B66DC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D4894-CDF8-4722-AFF6-461FFFF4F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A396B-927B-421C-9CB8-A234FC8C6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7FE93-6A75-4D15-945F-BC948DD43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CF7BD-ACE7-479C-8E6B-EF7751F9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01409-E7DC-4D1D-9164-55040AFC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13864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477-18AC-41C6-A23E-7D4A442D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D534C-DBCB-4772-9D2A-7930D26A6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0F39C-9A59-498D-AB0B-0B71E189D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3669-C327-4102-BFF1-352C6B006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743BE-735D-4489-8493-4A423FAC7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78E48-78AA-427E-90E2-55A2B8BA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E7559-56B4-47B0-B9B1-C8FC44A2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D719A-9EB5-4BCE-8848-D9293C70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4579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1592-9FA4-47F6-B0C3-FD9B40E8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54834-C65F-4062-BBE8-FDC6FE02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4700-8A13-4768-84B6-D38184EA158D}" type="datetime1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28427-0C06-49F8-AE26-44D7F366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C3497-AFBA-41A3-AE28-D939AF36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3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D6B83D-37DE-4E1F-86BD-FD92A9DB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0081-1302-424A-8156-55B52AA7E8FA}" type="datetime1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724C6-723F-4B7C-8CD6-118C7119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C80F6-F5E9-4DDC-823D-DA6CFBDF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9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B57-A326-4968-9985-E30C28F8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0144-20F5-4446-9738-67F8D8CB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D43F9-E8CF-4ED2-B129-86CCE42C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3315D-7187-4CBE-9C06-C8C24D703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D965-A766-4209-A825-3D91596A807E}" type="datetime1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D50F8-0A46-4958-A8CE-77D6C2E5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A3009-CBB1-41A8-AD3B-B83A82E2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234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00E6-19C1-489A-9868-F5CB60A80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CD2956-9C72-40AF-BDF9-988910E1E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E1CBD-3DC8-4C6A-AA8F-4C96CD2CC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5B7F8-677A-4328-BD44-F3E8CFFD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E1E5-D72A-4562-9F33-AE015E84FFF4}" type="datetime1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6DB4-9BB4-4B16-9255-E923B7F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BDACB-7EEC-4893-B771-695BC098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6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59E47-C1A0-4EEC-BF64-BFA35BC7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5CD17-7A12-4700-AEBB-EBFAF4777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E4CC3-3091-4132-AC4C-D0EF87B93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BD965-A766-4209-A825-3D91596A807E}" type="datetime1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AF35D-1FF2-4575-B017-8E17FF6C9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29EDD-613B-4A91-A003-19B824F4E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9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50" y="982945"/>
            <a:ext cx="10963469" cy="1371599"/>
          </a:xfrm>
        </p:spPr>
        <p:txBody>
          <a:bodyPr>
            <a:normAutofit/>
          </a:bodyPr>
          <a:lstStyle/>
          <a:p>
            <a:r>
              <a:rPr lang="en-CA" sz="2800" cap="none">
                <a:latin typeface="Cambria" panose="02040503050406030204" pitchFamily="18" charset="0"/>
                <a:cs typeface="Calibri Light" panose="020F0302020204030204" pitchFamily="34" charset="0"/>
              </a:rPr>
              <a:t>Parallelizing the Interpolation between Latent Space of Autoencoder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8AE67-9800-4849-A004-B6C5D9C5D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1094" y="3509636"/>
            <a:ext cx="8689976" cy="1371599"/>
          </a:xfrm>
        </p:spPr>
        <p:txBody>
          <a:bodyPr>
            <a:normAutofit fontScale="85000" lnSpcReduction="20000"/>
          </a:bodyPr>
          <a:lstStyle/>
          <a:p>
            <a:r>
              <a:rPr lang="en-CA">
                <a:latin typeface="Cambria" panose="02040503050406030204" pitchFamily="18" charset="0"/>
              </a:rPr>
              <a:t>T</a:t>
            </a:r>
            <a:r>
              <a:rPr lang="en-CA" cap="none">
                <a:latin typeface="Cambria" panose="02040503050406030204" pitchFamily="18" charset="0"/>
              </a:rPr>
              <a:t>ansin </a:t>
            </a:r>
            <a:r>
              <a:rPr lang="en-CA">
                <a:latin typeface="Cambria" panose="02040503050406030204" pitchFamily="18" charset="0"/>
              </a:rPr>
              <a:t>J</a:t>
            </a:r>
            <a:r>
              <a:rPr lang="en-CA" cap="none">
                <a:latin typeface="Cambria" panose="02040503050406030204" pitchFamily="18" charset="0"/>
              </a:rPr>
              <a:t>ahan</a:t>
            </a:r>
          </a:p>
          <a:p>
            <a:r>
              <a:rPr lang="en-CA">
                <a:latin typeface="Cambria" panose="02040503050406030204" pitchFamily="18" charset="0"/>
              </a:rPr>
              <a:t>S</a:t>
            </a:r>
            <a:r>
              <a:rPr lang="en-CA" cap="none">
                <a:latin typeface="Cambria" panose="02040503050406030204" pitchFamily="18" charset="0"/>
              </a:rPr>
              <a:t>chool of Computer </a:t>
            </a:r>
            <a:r>
              <a:rPr lang="en-CA">
                <a:latin typeface="Cambria" panose="02040503050406030204" pitchFamily="18" charset="0"/>
              </a:rPr>
              <a:t>S</a:t>
            </a:r>
            <a:r>
              <a:rPr lang="en-CA" cap="none">
                <a:latin typeface="Cambria" panose="02040503050406030204" pitchFamily="18" charset="0"/>
              </a:rPr>
              <a:t>cience</a:t>
            </a:r>
          </a:p>
          <a:p>
            <a:r>
              <a:rPr lang="en-CA">
                <a:latin typeface="Cambria" panose="02040503050406030204" pitchFamily="18" charset="0"/>
              </a:rPr>
              <a:t>C</a:t>
            </a:r>
            <a:r>
              <a:rPr lang="en-CA" cap="none">
                <a:latin typeface="Cambria" panose="02040503050406030204" pitchFamily="18" charset="0"/>
              </a:rPr>
              <a:t>arleton University, </a:t>
            </a:r>
            <a:r>
              <a:rPr lang="en-CA">
                <a:latin typeface="Cambria" panose="02040503050406030204" pitchFamily="18" charset="0"/>
              </a:rPr>
              <a:t>O</a:t>
            </a:r>
            <a:r>
              <a:rPr lang="en-CA" cap="none">
                <a:latin typeface="Cambria" panose="02040503050406030204" pitchFamily="18" charset="0"/>
              </a:rPr>
              <a:t>ttawa, </a:t>
            </a:r>
            <a:r>
              <a:rPr lang="en-CA">
                <a:latin typeface="Cambria" panose="02040503050406030204" pitchFamily="18" charset="0"/>
              </a:rPr>
              <a:t>C</a:t>
            </a:r>
            <a:r>
              <a:rPr lang="en-CA" cap="none">
                <a:latin typeface="Cambria" panose="02040503050406030204" pitchFamily="18" charset="0"/>
              </a:rPr>
              <a:t>anada</a:t>
            </a:r>
          </a:p>
          <a:p>
            <a:r>
              <a:rPr lang="en-CA" cap="none">
                <a:latin typeface="Cambria" panose="02040503050406030204" pitchFamily="18" charset="0"/>
              </a:rPr>
              <a:t>tansinjahan@cmail.carleton.ca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2972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567" y="319905"/>
            <a:ext cx="3749210" cy="461158"/>
          </a:xfrm>
        </p:spPr>
        <p:txBody>
          <a:bodyPr>
            <a:normAutofit fontScale="90000"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Why parallelism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909" y="1098324"/>
            <a:ext cx="3146962" cy="101251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GPU utilization for heavy computation of data</a:t>
            </a:r>
            <a:endParaRPr lang="en-US"/>
          </a:p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Increase performance (linear speedup)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6A273-1B2F-4A7F-BEE7-450B523ED079}"/>
              </a:ext>
            </a:extLst>
          </p:cNvPr>
          <p:cNvSpPr/>
          <p:nvPr/>
        </p:nvSpPr>
        <p:spPr>
          <a:xfrm>
            <a:off x="9112333" y="658446"/>
            <a:ext cx="1250867" cy="14388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Cilk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OpenCl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MPI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CUDA</a:t>
            </a:r>
          </a:p>
          <a:p>
            <a:pPr algn="ctr"/>
            <a:endParaRPr lang="en-US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04E3AD-69D8-4895-8F38-1F857ABFC77B}"/>
              </a:ext>
            </a:extLst>
          </p:cNvPr>
          <p:cNvCxnSpPr/>
          <p:nvPr/>
        </p:nvCxnSpPr>
        <p:spPr>
          <a:xfrm flipV="1">
            <a:off x="7519058" y="1258783"/>
            <a:ext cx="1448788" cy="593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53DAE29-FAF8-4C79-8621-958C4C4FF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38" y="2160000"/>
            <a:ext cx="5266705" cy="4261020"/>
          </a:xfrm>
          <a:prstGeom prst="rect">
            <a:avLst/>
          </a:prstGeom>
        </p:spPr>
      </p:pic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21FBC81-484C-47D5-9B3B-70FF8B2BA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049" y="2169110"/>
            <a:ext cx="5276602" cy="42515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50BE0C6-F112-4AF0-90AD-B66EDAE74DE9}"/>
              </a:ext>
            </a:extLst>
          </p:cNvPr>
          <p:cNvSpPr txBox="1">
            <a:spLocks/>
          </p:cNvSpPr>
          <p:nvPr/>
        </p:nvSpPr>
        <p:spPr>
          <a:xfrm>
            <a:off x="5421369" y="977007"/>
            <a:ext cx="3749210" cy="4611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1800">
                <a:latin typeface="Cambria"/>
                <a:ea typeface="Cambria"/>
              </a:rPr>
              <a:t>Parallel Languages</a:t>
            </a:r>
          </a:p>
        </p:txBody>
      </p:sp>
    </p:spTree>
    <p:extLst>
      <p:ext uri="{BB962C8B-B14F-4D97-AF65-F5344CB8AC3E}">
        <p14:creationId xmlns:p14="http://schemas.microsoft.com/office/powerpoint/2010/main" val="33573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27" y="568185"/>
            <a:ext cx="10963469" cy="503498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Why Parallelization inside </a:t>
            </a:r>
            <a:r>
              <a:rPr lang="en-CA" sz="2800" b="1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Z</a:t>
            </a:r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 vector</a:t>
            </a: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8AE67-9800-4849-A004-B6C5D9C5D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946" y="1773434"/>
            <a:ext cx="7204558" cy="1805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CA" sz="1800">
                <a:latin typeface="Cambria" panose="02040503050406030204" pitchFamily="18" charset="0"/>
                <a:ea typeface="Cambria"/>
              </a:rPr>
              <a:t>Lower dimension but maximum features</a:t>
            </a:r>
            <a:endParaRPr lang="en-US" sz="1800">
              <a:latin typeface="Cambria"/>
              <a:ea typeface="Cambria"/>
              <a:cs typeface="Calibri"/>
            </a:endParaRPr>
          </a:p>
          <a:p>
            <a:pPr marL="342900" indent="-342900" algn="l">
              <a:buChar char="•"/>
            </a:pPr>
            <a:r>
              <a:rPr lang="en-CA" sz="1800">
                <a:latin typeface="Cambria" panose="02040503050406030204" pitchFamily="18" charset="0"/>
                <a:ea typeface="Cambria"/>
              </a:rPr>
              <a:t>Can be reshape easily</a:t>
            </a:r>
          </a:p>
          <a:p>
            <a:pPr marL="342900" indent="-342900" algn="l">
              <a:buChar char="•"/>
            </a:pPr>
            <a:r>
              <a:rPr lang="en-CA" sz="1800">
                <a:latin typeface="Cambria" panose="02040503050406030204" pitchFamily="18" charset="0"/>
                <a:ea typeface="Cambria"/>
              </a:rPr>
              <a:t>Linearly grows with input data</a:t>
            </a:r>
          </a:p>
          <a:p>
            <a:pPr marL="342900" indent="-342900" algn="l">
              <a:buChar char="•"/>
            </a:pPr>
            <a:r>
              <a:rPr lang="en-CA" sz="1800">
                <a:latin typeface="Cambria" panose="02040503050406030204" pitchFamily="18" charset="0"/>
                <a:ea typeface="Cambria"/>
              </a:rPr>
              <a:t>Involve significant amount of time while comparing with different combination of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8D2713E-5A64-406F-A356-9C8FA0FE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920" y="1831211"/>
            <a:ext cx="3495554" cy="26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0C8A60-0993-46F3-89CF-733D81D1F727}"/>
              </a:ext>
            </a:extLst>
          </p:cNvPr>
          <p:cNvSpPr txBox="1">
            <a:spLocks/>
          </p:cNvSpPr>
          <p:nvPr/>
        </p:nvSpPr>
        <p:spPr>
          <a:xfrm>
            <a:off x="631656" y="373344"/>
            <a:ext cx="8182663" cy="1064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400">
                <a:latin typeface="Cambria"/>
              </a:rPr>
              <a:t>CUDA Parallel Programming Framework</a:t>
            </a:r>
            <a:endParaRPr lang="en-US" sz="2400">
              <a:latin typeface="Cambria"/>
            </a:endParaRPr>
          </a:p>
          <a:p>
            <a:pPr algn="l"/>
            <a:endParaRPr lang="en-CA" sz="2800">
              <a:latin typeface="Cambria"/>
            </a:endParaRP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9B5FE735-6A44-442C-A5DB-4B1CA38F9AA3}"/>
              </a:ext>
            </a:extLst>
          </p:cNvPr>
          <p:cNvSpPr txBox="1">
            <a:spLocks/>
          </p:cNvSpPr>
          <p:nvPr/>
        </p:nvSpPr>
        <p:spPr>
          <a:xfrm>
            <a:off x="835230" y="1339788"/>
            <a:ext cx="5947559" cy="28432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Host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Device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Kernel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Threads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Block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Grid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15B7A31-379C-481D-816C-DECC7E7F0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18" y="1043594"/>
            <a:ext cx="5326081" cy="45431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F50989-7D7C-4318-B6D1-CB4F2F1CCC5F}"/>
              </a:ext>
            </a:extLst>
          </p:cNvPr>
          <p:cNvSpPr txBox="1">
            <a:spLocks/>
          </p:cNvSpPr>
          <p:nvPr/>
        </p:nvSpPr>
        <p:spPr>
          <a:xfrm>
            <a:off x="582176" y="3134357"/>
            <a:ext cx="5570092" cy="1064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>
                <a:latin typeface="Cambria"/>
              </a:rPr>
              <a:t>CUDA supported languages</a:t>
            </a:r>
            <a:endParaRPr lang="en-US" sz="2400">
              <a:latin typeface="Cambria"/>
            </a:endParaRPr>
          </a:p>
          <a:p>
            <a:pPr algn="l"/>
            <a:endParaRPr lang="en-CA" sz="2800">
              <a:latin typeface="Cambria"/>
            </a:endParaRPr>
          </a:p>
        </p:txBody>
      </p:sp>
      <p:sp>
        <p:nvSpPr>
          <p:cNvPr id="10" name="Subtitle 5">
            <a:extLst>
              <a:ext uri="{FF2B5EF4-FFF2-40B4-BE49-F238E27FC236}">
                <a16:creationId xmlns:a16="http://schemas.microsoft.com/office/drawing/2014/main" id="{67A2CF74-19F6-4899-A956-B0AEF3C77974}"/>
              </a:ext>
            </a:extLst>
          </p:cNvPr>
          <p:cNvSpPr txBox="1">
            <a:spLocks/>
          </p:cNvSpPr>
          <p:nvPr/>
        </p:nvSpPr>
        <p:spPr>
          <a:xfrm>
            <a:off x="835230" y="3734644"/>
            <a:ext cx="5947559" cy="1715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C</a:t>
            </a: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C++</a:t>
            </a: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fortran </a:t>
            </a: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ighlight>
                  <a:srgbClr val="FFFF00"/>
                </a:highlight>
                <a:cs typeface="Calibri"/>
              </a:rPr>
              <a:t>Python </a:t>
            </a:r>
            <a:endParaRPr lang="en-US" sz="1800"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062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125" y="418868"/>
            <a:ext cx="3303885" cy="1064820"/>
          </a:xfrm>
        </p:spPr>
        <p:txBody>
          <a:bodyPr>
            <a:normAutofit fontScale="90000"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CUDA</a:t>
            </a:r>
            <a:r>
              <a:rPr lang="en-CA" sz="2800">
                <a:latin typeface="Cambria"/>
                <a:ea typeface="Cambria"/>
              </a:rPr>
              <a:t> programming</a:t>
            </a:r>
            <a:br>
              <a:rPr lang="en-CA" sz="2800">
                <a:latin typeface="Cambria"/>
                <a:ea typeface="Cambria"/>
              </a:rPr>
            </a:br>
            <a:r>
              <a:rPr lang="en-CA" sz="2000">
                <a:latin typeface="Cambria"/>
                <a:ea typeface="Cambria"/>
              </a:rPr>
              <a:t>(Introduction to </a:t>
            </a:r>
            <a:r>
              <a:rPr lang="en-CA" sz="2000">
                <a:highlight>
                  <a:srgbClr val="FFFF00"/>
                </a:highlight>
                <a:latin typeface="Cambria"/>
                <a:ea typeface="Cambria"/>
              </a:rPr>
              <a:t>Numba</a:t>
            </a:r>
            <a:r>
              <a:rPr lang="en-CA" sz="2000">
                <a:latin typeface="Cambria"/>
                <a:ea typeface="Cambria"/>
              </a:rPr>
              <a:t>)</a:t>
            </a:r>
            <a:br>
              <a:rPr lang="en-CA" sz="2000">
                <a:latin typeface="Cambria"/>
                <a:ea typeface="Cambria"/>
              </a:rPr>
            </a:br>
            <a:endParaRPr lang="en-CA" sz="2800">
              <a:latin typeface="Cambria"/>
              <a:ea typeface="Cambr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896" y="1652506"/>
            <a:ext cx="3394365" cy="2496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n-US" sz="1600">
                <a:cs typeface="Calibri"/>
              </a:rPr>
              <a:t>Numba supports CUDA GPU programming</a:t>
            </a:r>
            <a:endParaRPr lang="en-US"/>
          </a:p>
          <a:p>
            <a:pPr marL="285750" indent="-285750" algn="l">
              <a:buChar char="•"/>
            </a:pPr>
            <a:r>
              <a:rPr lang="en-US" sz="1600">
                <a:cs typeface="Calibri"/>
              </a:rPr>
              <a:t>Compiles Python code into CUDA kernels and device functions following the CUDA execution model.</a:t>
            </a:r>
          </a:p>
          <a:p>
            <a:pPr marL="285750" indent="-285750" algn="l">
              <a:buChar char="•"/>
            </a:pPr>
            <a:r>
              <a:rPr lang="en-US" sz="1600">
                <a:cs typeface="Calibri"/>
              </a:rPr>
              <a:t>Numba makes it appear that the kernel has direct access to NumPy 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0D347-3680-440D-908C-2B9F15B2BD38}"/>
              </a:ext>
            </a:extLst>
          </p:cNvPr>
          <p:cNvSpPr txBox="1"/>
          <p:nvPr/>
        </p:nvSpPr>
        <p:spPr>
          <a:xfrm>
            <a:off x="5397334" y="960139"/>
            <a:ext cx="6724572" cy="57246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urier New"/>
                <a:ea typeface="Cambria"/>
                <a:cs typeface="Courier New"/>
              </a:rPr>
              <a:t>import numpy as np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from timeit import default_timer as timer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from numba import vectorize</a:t>
            </a:r>
          </a:p>
          <a:p>
            <a:endParaRPr lang="en-US">
              <a:latin typeface="Courier New"/>
              <a:ea typeface="+mn-lt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@vectorize(["float32(float32,float32)"], target='cuda')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def vectorAdd(a,b):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    return a + b</a:t>
            </a:r>
          </a:p>
          <a:p>
            <a:endParaRPr lang="en-US" sz="1200">
              <a:latin typeface="Courier New"/>
              <a:ea typeface="Cambria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def main():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N =  3200000</a:t>
            </a:r>
          </a:p>
          <a:p>
            <a:endParaRPr lang="en-US" sz="1200">
              <a:latin typeface="Courier New"/>
              <a:ea typeface="Cambria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A = np.ones(N, dtype = np.float32) 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B = np.ones(N, dtype = np.float32) 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C = np.zeros(N, dtype = np.float32) </a:t>
            </a:r>
          </a:p>
          <a:p>
            <a:endParaRPr lang="en-US" sz="1200">
              <a:latin typeface="Courier New"/>
              <a:ea typeface="Cambria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start = timer()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C = vectorAdd(A,B)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vectoradd_time = timer() - start</a:t>
            </a:r>
          </a:p>
          <a:p>
            <a:endParaRPr lang="en-US" sz="1200">
              <a:latin typeface="Courier New"/>
              <a:ea typeface="Cambria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print("C[:5] = " + str(C[:5]))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print("C[-5:] = " + str(C[-5:]))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  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print("Vector Add took %f seconds:" , vectoradd_time)</a:t>
            </a:r>
          </a:p>
          <a:p>
            <a:endParaRPr lang="en-US">
              <a:latin typeface="Courier New"/>
              <a:ea typeface="+mn-lt"/>
              <a:cs typeface="Courier New"/>
            </a:endParaRP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if __name__ == "__main__":</a:t>
            </a:r>
          </a:p>
          <a:p>
            <a:r>
              <a:rPr lang="en-US" sz="1200">
                <a:latin typeface="Courier New"/>
                <a:ea typeface="Cambria"/>
                <a:cs typeface="Courier New"/>
              </a:rPr>
              <a:t>   main()</a:t>
            </a:r>
          </a:p>
          <a:p>
            <a:br>
              <a:rPr lang="en-US"/>
            </a:br>
            <a:endParaRPr lang="en-US" sz="1200">
              <a:latin typeface="Courier New"/>
              <a:ea typeface="Cambria"/>
              <a:cs typeface="Courier New"/>
            </a:endParaRPr>
          </a:p>
          <a:p>
            <a:pPr algn="l"/>
            <a:endParaRPr lang="en-US" sz="1200">
              <a:latin typeface="Courier New"/>
              <a:ea typeface="Cambria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4EA58-3569-4199-B658-A68B05323D1B}"/>
              </a:ext>
            </a:extLst>
          </p:cNvPr>
          <p:cNvSpPr/>
          <p:nvPr/>
        </p:nvSpPr>
        <p:spPr>
          <a:xfrm>
            <a:off x="5401293" y="1713062"/>
            <a:ext cx="5305252" cy="2804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4142E7-F971-4E96-A8F9-CE81CDCD9A1E}"/>
              </a:ext>
            </a:extLst>
          </p:cNvPr>
          <p:cNvCxnSpPr/>
          <p:nvPr/>
        </p:nvCxnSpPr>
        <p:spPr>
          <a:xfrm flipV="1">
            <a:off x="9177959" y="1388160"/>
            <a:ext cx="751509" cy="3370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AF10DB-A25E-47A3-A80F-CAEBB0A06583}"/>
              </a:ext>
            </a:extLst>
          </p:cNvPr>
          <p:cNvSpPr txBox="1"/>
          <p:nvPr/>
        </p:nvSpPr>
        <p:spPr>
          <a:xfrm>
            <a:off x="9893786" y="1210920"/>
            <a:ext cx="1516084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highlight>
                  <a:srgbClr val="FFFF00"/>
                </a:highlight>
                <a:cs typeface="Calibri"/>
              </a:rPr>
              <a:t>Python decorators</a:t>
            </a:r>
          </a:p>
        </p:txBody>
      </p:sp>
    </p:spTree>
    <p:extLst>
      <p:ext uri="{BB962C8B-B14F-4D97-AF65-F5344CB8AC3E}">
        <p14:creationId xmlns:p14="http://schemas.microsoft.com/office/powerpoint/2010/main" val="238885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489" y="389178"/>
            <a:ext cx="4224223" cy="480950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Numba Kernels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910" y="1167597"/>
            <a:ext cx="3523013" cy="5337111"/>
          </a:xfr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latin typeface="Cambria"/>
                <a:ea typeface="Cambria"/>
                <a:cs typeface="Calibri"/>
              </a:rPr>
              <a:t>Kernel Declaration</a:t>
            </a:r>
            <a:endParaRPr lang="en-US">
              <a:latin typeface="Cambria"/>
              <a:ea typeface="Cambria"/>
            </a:endParaRPr>
          </a:p>
          <a:p>
            <a:pPr algn="l"/>
            <a:r>
              <a:rPr lang="en-US" sz="1200">
                <a:latin typeface="Courier New"/>
                <a:ea typeface="Cambria"/>
                <a:cs typeface="Courier New"/>
              </a:rPr>
              <a:t>from numba import cuda
@cuda.jit
def my_kernel(io_array):
    """
    Code for kernel.
    """
    # code here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A8CC3E6B-3289-4167-B294-BE466B6A5B54}"/>
              </a:ext>
            </a:extLst>
          </p:cNvPr>
          <p:cNvSpPr txBox="1">
            <a:spLocks/>
          </p:cNvSpPr>
          <p:nvPr/>
        </p:nvSpPr>
        <p:spPr>
          <a:xfrm>
            <a:off x="4773881" y="1171555"/>
            <a:ext cx="6689764" cy="53272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Cambria"/>
                <a:ea typeface="Cambria"/>
                <a:cs typeface="Calibri"/>
              </a:rPr>
              <a:t>Kernel Invocation</a:t>
            </a:r>
            <a:endParaRPr lang="en-US">
              <a:latin typeface="Cambria"/>
              <a:ea typeface="Cambria"/>
            </a:endParaRPr>
          </a:p>
          <a:p>
            <a:pPr algn="l"/>
            <a:r>
              <a:rPr lang="en-US" sz="1200">
                <a:latin typeface="Courier New"/>
                <a:ea typeface="Cambria"/>
                <a:cs typeface="Courier New"/>
              </a:rPr>
              <a:t>import numpy
​</a:t>
            </a:r>
            <a:r>
              <a:rPr lang="en-US" sz="1200">
                <a:latin typeface="Cambria"/>
                <a:ea typeface="Cambria"/>
                <a:cs typeface="Courier New"/>
              </a:rPr>
              <a:t>
</a:t>
            </a:r>
            <a:r>
              <a:rPr lang="en-US" sz="1200">
                <a:latin typeface="Courier New"/>
                <a:ea typeface="Cambria"/>
                <a:cs typeface="Courier New"/>
              </a:rPr>
              <a:t># Create the data array - usually initialized some other way
data = numpy.ones(256)
# Set the number of threads in a block
threadsperblock = 32 
# Calculate the number of thread blocks in the grid
blockspergrid = (data.size + (threadsperblock - 1)) // threadsperblock
# Now start the kernel
my_kernel[blockspergrid, threadsperblock](data)
# Print the result
print(data)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CE04F-0330-48B3-A93B-5C50521FF7E7}"/>
              </a:ext>
            </a:extLst>
          </p:cNvPr>
          <p:cNvCxnSpPr/>
          <p:nvPr/>
        </p:nvCxnSpPr>
        <p:spPr>
          <a:xfrm flipV="1">
            <a:off x="1324097" y="1575461"/>
            <a:ext cx="9999025" cy="1583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0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9" descr="Snake">
            <a:extLst>
              <a:ext uri="{FF2B5EF4-FFF2-40B4-BE49-F238E27FC236}">
                <a16:creationId xmlns:a16="http://schemas.microsoft.com/office/drawing/2014/main" id="{E741D634-780D-4FCE-8323-15CFDF624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344" y="4805944"/>
            <a:ext cx="1964473" cy="1537009"/>
          </a:xfrm>
          <a:prstGeom prst="rect">
            <a:avLst/>
          </a:prstGeom>
        </p:spPr>
      </p:pic>
      <p:pic>
        <p:nvPicPr>
          <p:cNvPr id="17" name="Graphic 17" descr="DNA">
            <a:extLst>
              <a:ext uri="{FF2B5EF4-FFF2-40B4-BE49-F238E27FC236}">
                <a16:creationId xmlns:a16="http://schemas.microsoft.com/office/drawing/2014/main" id="{B5AA9207-84B1-490E-934D-BD1928767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5557" y="5034776"/>
            <a:ext cx="1546302" cy="1156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047" y="438659"/>
            <a:ext cx="10963469" cy="461158"/>
          </a:xfrm>
        </p:spPr>
        <p:txBody>
          <a:bodyPr>
            <a:normAutofit fontScale="90000"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Project Implementation</a:t>
            </a:r>
            <a:endParaRPr lang="en-CA" sz="2800">
              <a:latin typeface="Cambria"/>
              <a:ea typeface="Cambr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455" y="1127409"/>
            <a:ext cx="11103428" cy="1655762"/>
          </a:xfrm>
          <a:ln>
            <a:noFill/>
            <a:prstDash val="sysDot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n-US" sz="1400">
                <a:cs typeface="Calibri"/>
              </a:rPr>
              <a:t>Dataset -- &gt; 50 shapes of chair (each with dimension [32 x 32 x 32 ]) </a:t>
            </a:r>
          </a:p>
          <a:p>
            <a:pPr marL="285750" indent="-285750" algn="l">
              <a:buChar char="•"/>
            </a:pPr>
            <a:r>
              <a:rPr lang="en-US" sz="1400">
                <a:cs typeface="Calibri"/>
              </a:rPr>
              <a:t>Epoch = 5</a:t>
            </a:r>
          </a:p>
          <a:p>
            <a:pPr marL="285750" indent="-285750" algn="l">
              <a:buChar char="•"/>
            </a:pPr>
            <a:r>
              <a:rPr lang="en-US" sz="1400">
                <a:cs typeface="Calibri"/>
              </a:rPr>
              <a:t>Z vector = [2x2x2x8] -&gt; reshape into [8, 8] </a:t>
            </a:r>
          </a:p>
          <a:p>
            <a:pPr marL="285750" indent="-285750" algn="l">
              <a:buChar char="•"/>
            </a:pPr>
            <a:r>
              <a:rPr lang="en-US" sz="1400">
                <a:cs typeface="Calibri"/>
              </a:rPr>
              <a:t>Thread = [4 , 4]</a:t>
            </a:r>
          </a:p>
          <a:p>
            <a:pPr marL="285750" indent="-285750" algn="l">
              <a:buChar char="•"/>
            </a:pPr>
            <a:r>
              <a:rPr lang="en-US" sz="1400">
                <a:cs typeface="Calibri"/>
              </a:rPr>
              <a:t>Blocks = [2, 2]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9172CA-67B9-4F95-BA29-9B1D7447DC99}"/>
              </a:ext>
            </a:extLst>
          </p:cNvPr>
          <p:cNvSpPr/>
          <p:nvPr/>
        </p:nvSpPr>
        <p:spPr>
          <a:xfrm>
            <a:off x="6791092" y="1029630"/>
            <a:ext cx="4371278" cy="40088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5B485-109E-4E85-880E-A3B9EFEE4EA8}"/>
              </a:ext>
            </a:extLst>
          </p:cNvPr>
          <p:cNvSpPr/>
          <p:nvPr/>
        </p:nvSpPr>
        <p:spPr>
          <a:xfrm>
            <a:off x="7209262" y="1810214"/>
            <a:ext cx="1564887" cy="1295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DC244-073F-4D78-9B66-D7E6012267CC}"/>
              </a:ext>
            </a:extLst>
          </p:cNvPr>
          <p:cNvSpPr/>
          <p:nvPr/>
        </p:nvSpPr>
        <p:spPr>
          <a:xfrm>
            <a:off x="9179311" y="1810214"/>
            <a:ext cx="1564887" cy="1295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298EF-9E4E-41D2-B3C4-EBCCE0DBB7F8}"/>
              </a:ext>
            </a:extLst>
          </p:cNvPr>
          <p:cNvSpPr/>
          <p:nvPr/>
        </p:nvSpPr>
        <p:spPr>
          <a:xfrm>
            <a:off x="7246432" y="3371385"/>
            <a:ext cx="1564887" cy="13325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3BCADF-EC61-4B45-BE2A-0CE15CD493A5}"/>
              </a:ext>
            </a:extLst>
          </p:cNvPr>
          <p:cNvSpPr/>
          <p:nvPr/>
        </p:nvSpPr>
        <p:spPr>
          <a:xfrm>
            <a:off x="9207188" y="3371384"/>
            <a:ext cx="1537009" cy="13046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B90FB04-5DB0-44AC-820A-D64F41013323}"/>
              </a:ext>
            </a:extLst>
          </p:cNvPr>
          <p:cNvCxnSpPr/>
          <p:nvPr/>
        </p:nvCxnSpPr>
        <p:spPr>
          <a:xfrm>
            <a:off x="7357946" y="189384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1F436792-93E6-48CD-A2F6-EE5F00B952E1}"/>
              </a:ext>
            </a:extLst>
          </p:cNvPr>
          <p:cNvCxnSpPr>
            <a:cxnSpLocks/>
          </p:cNvCxnSpPr>
          <p:nvPr/>
        </p:nvCxnSpPr>
        <p:spPr>
          <a:xfrm>
            <a:off x="8315092" y="189384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BB01AC5-7508-4937-A735-7F31DC58F8D0}"/>
              </a:ext>
            </a:extLst>
          </p:cNvPr>
          <p:cNvCxnSpPr>
            <a:cxnSpLocks/>
          </p:cNvCxnSpPr>
          <p:nvPr/>
        </p:nvCxnSpPr>
        <p:spPr>
          <a:xfrm>
            <a:off x="7664603" y="189384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839A024-B3BA-4B16-9181-4CC9B8408D4B}"/>
              </a:ext>
            </a:extLst>
          </p:cNvPr>
          <p:cNvCxnSpPr>
            <a:cxnSpLocks/>
          </p:cNvCxnSpPr>
          <p:nvPr/>
        </p:nvCxnSpPr>
        <p:spPr>
          <a:xfrm>
            <a:off x="7989847" y="189384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D9061A9-F7BC-46A8-93E0-4084AB150114}"/>
              </a:ext>
            </a:extLst>
          </p:cNvPr>
          <p:cNvCxnSpPr>
            <a:cxnSpLocks/>
          </p:cNvCxnSpPr>
          <p:nvPr/>
        </p:nvCxnSpPr>
        <p:spPr>
          <a:xfrm>
            <a:off x="7729652" y="220979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81C1535-EB2B-4DBE-9516-5238BCC81344}"/>
              </a:ext>
            </a:extLst>
          </p:cNvPr>
          <p:cNvCxnSpPr>
            <a:cxnSpLocks/>
          </p:cNvCxnSpPr>
          <p:nvPr/>
        </p:nvCxnSpPr>
        <p:spPr>
          <a:xfrm>
            <a:off x="7404409" y="220979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DB14E74F-B3FE-4591-A669-0A9240C46E49}"/>
              </a:ext>
            </a:extLst>
          </p:cNvPr>
          <p:cNvCxnSpPr>
            <a:cxnSpLocks/>
          </p:cNvCxnSpPr>
          <p:nvPr/>
        </p:nvCxnSpPr>
        <p:spPr>
          <a:xfrm>
            <a:off x="8417311" y="220979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06B1BD45-20F1-4774-825C-E2E57792B019}"/>
              </a:ext>
            </a:extLst>
          </p:cNvPr>
          <p:cNvCxnSpPr>
            <a:cxnSpLocks/>
          </p:cNvCxnSpPr>
          <p:nvPr/>
        </p:nvCxnSpPr>
        <p:spPr>
          <a:xfrm>
            <a:off x="8092067" y="220979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66C1CF23-60B0-4F14-BA1B-B2365A09705E}"/>
              </a:ext>
            </a:extLst>
          </p:cNvPr>
          <p:cNvCxnSpPr>
            <a:cxnSpLocks/>
          </p:cNvCxnSpPr>
          <p:nvPr/>
        </p:nvCxnSpPr>
        <p:spPr>
          <a:xfrm>
            <a:off x="7785408" y="254433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51B03442-D5A9-4DF3-B119-2BDF5BC6FD27}"/>
              </a:ext>
            </a:extLst>
          </p:cNvPr>
          <p:cNvCxnSpPr>
            <a:cxnSpLocks/>
          </p:cNvCxnSpPr>
          <p:nvPr/>
        </p:nvCxnSpPr>
        <p:spPr>
          <a:xfrm>
            <a:off x="7460165" y="254433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9B59370-2146-4094-B9A4-2033D440DA7A}"/>
              </a:ext>
            </a:extLst>
          </p:cNvPr>
          <p:cNvCxnSpPr>
            <a:cxnSpLocks/>
          </p:cNvCxnSpPr>
          <p:nvPr/>
        </p:nvCxnSpPr>
        <p:spPr>
          <a:xfrm>
            <a:off x="8454482" y="251645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D5BD500-D69B-4353-8035-7C380B1BCD7C}"/>
              </a:ext>
            </a:extLst>
          </p:cNvPr>
          <p:cNvCxnSpPr>
            <a:cxnSpLocks/>
          </p:cNvCxnSpPr>
          <p:nvPr/>
        </p:nvCxnSpPr>
        <p:spPr>
          <a:xfrm>
            <a:off x="8110653" y="251645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0BE727A2-3E1D-4117-8FDB-B299AD018E3C}"/>
              </a:ext>
            </a:extLst>
          </p:cNvPr>
          <p:cNvCxnSpPr>
            <a:cxnSpLocks/>
          </p:cNvCxnSpPr>
          <p:nvPr/>
        </p:nvCxnSpPr>
        <p:spPr>
          <a:xfrm>
            <a:off x="7497335" y="282311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98AB247A-9271-46BD-8241-E4B6E0E8A495}"/>
              </a:ext>
            </a:extLst>
          </p:cNvPr>
          <p:cNvCxnSpPr>
            <a:cxnSpLocks/>
          </p:cNvCxnSpPr>
          <p:nvPr/>
        </p:nvCxnSpPr>
        <p:spPr>
          <a:xfrm>
            <a:off x="7850458" y="285099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A169ED4A-B80D-4C60-9309-9510A147D894}"/>
              </a:ext>
            </a:extLst>
          </p:cNvPr>
          <p:cNvCxnSpPr>
            <a:cxnSpLocks/>
          </p:cNvCxnSpPr>
          <p:nvPr/>
        </p:nvCxnSpPr>
        <p:spPr>
          <a:xfrm>
            <a:off x="8166409" y="282311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50E7113-6627-4E9C-8509-7207998FB26C}"/>
              </a:ext>
            </a:extLst>
          </p:cNvPr>
          <p:cNvCxnSpPr>
            <a:cxnSpLocks/>
          </p:cNvCxnSpPr>
          <p:nvPr/>
        </p:nvCxnSpPr>
        <p:spPr>
          <a:xfrm>
            <a:off x="8473067" y="2813821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DF3C0F57-1631-476B-BA1C-46A1939D45E3}"/>
              </a:ext>
            </a:extLst>
          </p:cNvPr>
          <p:cNvCxnSpPr>
            <a:cxnSpLocks/>
          </p:cNvCxnSpPr>
          <p:nvPr/>
        </p:nvCxnSpPr>
        <p:spPr>
          <a:xfrm>
            <a:off x="9309409" y="188455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061C788-DB20-47B5-A942-9A355DF8C228}"/>
              </a:ext>
            </a:extLst>
          </p:cNvPr>
          <p:cNvCxnSpPr>
            <a:cxnSpLocks/>
          </p:cNvCxnSpPr>
          <p:nvPr/>
        </p:nvCxnSpPr>
        <p:spPr>
          <a:xfrm>
            <a:off x="10266555" y="188455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9CE2E5F-B83F-4A16-A831-2E182C081F65}"/>
              </a:ext>
            </a:extLst>
          </p:cNvPr>
          <p:cNvCxnSpPr>
            <a:cxnSpLocks/>
          </p:cNvCxnSpPr>
          <p:nvPr/>
        </p:nvCxnSpPr>
        <p:spPr>
          <a:xfrm>
            <a:off x="9616066" y="188455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292311D9-6328-43B5-A31D-683491BA9F05}"/>
              </a:ext>
            </a:extLst>
          </p:cNvPr>
          <p:cNvCxnSpPr>
            <a:cxnSpLocks/>
          </p:cNvCxnSpPr>
          <p:nvPr/>
        </p:nvCxnSpPr>
        <p:spPr>
          <a:xfrm>
            <a:off x="9941310" y="188455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4508CB5-A651-4677-9EFC-355D2FBE8FD8}"/>
              </a:ext>
            </a:extLst>
          </p:cNvPr>
          <p:cNvCxnSpPr>
            <a:cxnSpLocks/>
          </p:cNvCxnSpPr>
          <p:nvPr/>
        </p:nvCxnSpPr>
        <p:spPr>
          <a:xfrm>
            <a:off x="9681115" y="220050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D72546B2-E895-44D9-8DBD-80CA84B01DF0}"/>
              </a:ext>
            </a:extLst>
          </p:cNvPr>
          <p:cNvCxnSpPr>
            <a:cxnSpLocks/>
          </p:cNvCxnSpPr>
          <p:nvPr/>
        </p:nvCxnSpPr>
        <p:spPr>
          <a:xfrm>
            <a:off x="9355872" y="220050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CCBB6C01-3D56-4729-BFF7-490370DF8C4D}"/>
              </a:ext>
            </a:extLst>
          </p:cNvPr>
          <p:cNvCxnSpPr>
            <a:cxnSpLocks/>
          </p:cNvCxnSpPr>
          <p:nvPr/>
        </p:nvCxnSpPr>
        <p:spPr>
          <a:xfrm>
            <a:off x="10368774" y="220050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DC50D6D-648C-4F5D-8729-AEB967C3ACC2}"/>
              </a:ext>
            </a:extLst>
          </p:cNvPr>
          <p:cNvCxnSpPr>
            <a:cxnSpLocks/>
          </p:cNvCxnSpPr>
          <p:nvPr/>
        </p:nvCxnSpPr>
        <p:spPr>
          <a:xfrm>
            <a:off x="10043530" y="220050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72BB45BC-925C-4AF6-ACFD-9F23D1C9E7A6}"/>
              </a:ext>
            </a:extLst>
          </p:cNvPr>
          <p:cNvCxnSpPr>
            <a:cxnSpLocks/>
          </p:cNvCxnSpPr>
          <p:nvPr/>
        </p:nvCxnSpPr>
        <p:spPr>
          <a:xfrm>
            <a:off x="9736871" y="2535040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776BC87B-06CE-4F24-AE84-2DA97253EC58}"/>
              </a:ext>
            </a:extLst>
          </p:cNvPr>
          <p:cNvCxnSpPr>
            <a:cxnSpLocks/>
          </p:cNvCxnSpPr>
          <p:nvPr/>
        </p:nvCxnSpPr>
        <p:spPr>
          <a:xfrm>
            <a:off x="9411628" y="2535041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D01AB03D-619D-44A5-B7CE-720E31BA3013}"/>
              </a:ext>
            </a:extLst>
          </p:cNvPr>
          <p:cNvCxnSpPr>
            <a:cxnSpLocks/>
          </p:cNvCxnSpPr>
          <p:nvPr/>
        </p:nvCxnSpPr>
        <p:spPr>
          <a:xfrm>
            <a:off x="10405945" y="250716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80568C05-C037-4C27-9F2B-2B24CC5B753A}"/>
              </a:ext>
            </a:extLst>
          </p:cNvPr>
          <p:cNvCxnSpPr>
            <a:cxnSpLocks/>
          </p:cNvCxnSpPr>
          <p:nvPr/>
        </p:nvCxnSpPr>
        <p:spPr>
          <a:xfrm>
            <a:off x="10062116" y="250716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2A71E34D-572A-4039-B552-4DF6241BB8E4}"/>
              </a:ext>
            </a:extLst>
          </p:cNvPr>
          <p:cNvCxnSpPr>
            <a:cxnSpLocks/>
          </p:cNvCxnSpPr>
          <p:nvPr/>
        </p:nvCxnSpPr>
        <p:spPr>
          <a:xfrm>
            <a:off x="9448798" y="2813820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CE07384-2DA6-438F-8B60-F4289552F6CF}"/>
              </a:ext>
            </a:extLst>
          </p:cNvPr>
          <p:cNvCxnSpPr>
            <a:cxnSpLocks/>
          </p:cNvCxnSpPr>
          <p:nvPr/>
        </p:nvCxnSpPr>
        <p:spPr>
          <a:xfrm>
            <a:off x="9801921" y="2841699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2AA94500-BDA1-4C08-A931-D02DAFA2A940}"/>
              </a:ext>
            </a:extLst>
          </p:cNvPr>
          <p:cNvCxnSpPr>
            <a:cxnSpLocks/>
          </p:cNvCxnSpPr>
          <p:nvPr/>
        </p:nvCxnSpPr>
        <p:spPr>
          <a:xfrm>
            <a:off x="10117872" y="2813821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AE9E08F6-B9EF-4D3A-BEDC-BFE23D23CE69}"/>
              </a:ext>
            </a:extLst>
          </p:cNvPr>
          <p:cNvCxnSpPr>
            <a:cxnSpLocks/>
          </p:cNvCxnSpPr>
          <p:nvPr/>
        </p:nvCxnSpPr>
        <p:spPr>
          <a:xfrm>
            <a:off x="10424530" y="2804528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EE0DF6B-6EF7-4B40-AC4B-370D3C7EB00E}"/>
              </a:ext>
            </a:extLst>
          </p:cNvPr>
          <p:cNvCxnSpPr>
            <a:cxnSpLocks/>
          </p:cNvCxnSpPr>
          <p:nvPr/>
        </p:nvCxnSpPr>
        <p:spPr>
          <a:xfrm>
            <a:off x="7376531" y="344572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86EFD38D-B664-460C-933E-EAE24E4763FE}"/>
              </a:ext>
            </a:extLst>
          </p:cNvPr>
          <p:cNvCxnSpPr>
            <a:cxnSpLocks/>
          </p:cNvCxnSpPr>
          <p:nvPr/>
        </p:nvCxnSpPr>
        <p:spPr>
          <a:xfrm>
            <a:off x="8333677" y="344572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5F600DB0-752E-47AF-8CBA-12D6D5EDA97F}"/>
              </a:ext>
            </a:extLst>
          </p:cNvPr>
          <p:cNvCxnSpPr>
            <a:cxnSpLocks/>
          </p:cNvCxnSpPr>
          <p:nvPr/>
        </p:nvCxnSpPr>
        <p:spPr>
          <a:xfrm>
            <a:off x="7683188" y="344572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1C8E4D06-DED0-484F-B28C-07ADEE7B5DED}"/>
              </a:ext>
            </a:extLst>
          </p:cNvPr>
          <p:cNvCxnSpPr>
            <a:cxnSpLocks/>
          </p:cNvCxnSpPr>
          <p:nvPr/>
        </p:nvCxnSpPr>
        <p:spPr>
          <a:xfrm>
            <a:off x="8008432" y="344572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9589E310-E89E-4BBD-8B40-81F1C3AF4232}"/>
              </a:ext>
            </a:extLst>
          </p:cNvPr>
          <p:cNvCxnSpPr>
            <a:cxnSpLocks/>
          </p:cNvCxnSpPr>
          <p:nvPr/>
        </p:nvCxnSpPr>
        <p:spPr>
          <a:xfrm>
            <a:off x="7748237" y="376167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32BD946B-8622-4426-A174-3033D5405869}"/>
              </a:ext>
            </a:extLst>
          </p:cNvPr>
          <p:cNvCxnSpPr>
            <a:cxnSpLocks/>
          </p:cNvCxnSpPr>
          <p:nvPr/>
        </p:nvCxnSpPr>
        <p:spPr>
          <a:xfrm>
            <a:off x="7422994" y="376167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4D06F15B-D8F2-4D99-B17F-FDA87D867BF0}"/>
              </a:ext>
            </a:extLst>
          </p:cNvPr>
          <p:cNvCxnSpPr>
            <a:cxnSpLocks/>
          </p:cNvCxnSpPr>
          <p:nvPr/>
        </p:nvCxnSpPr>
        <p:spPr>
          <a:xfrm>
            <a:off x="8435896" y="376167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014ECD10-6D0C-4429-83DA-29DB27961C86}"/>
              </a:ext>
            </a:extLst>
          </p:cNvPr>
          <p:cNvCxnSpPr>
            <a:cxnSpLocks/>
          </p:cNvCxnSpPr>
          <p:nvPr/>
        </p:nvCxnSpPr>
        <p:spPr>
          <a:xfrm>
            <a:off x="8110652" y="376167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8021F4A1-E541-4D9C-BA72-4F5BFC49077F}"/>
              </a:ext>
            </a:extLst>
          </p:cNvPr>
          <p:cNvCxnSpPr>
            <a:cxnSpLocks/>
          </p:cNvCxnSpPr>
          <p:nvPr/>
        </p:nvCxnSpPr>
        <p:spPr>
          <a:xfrm>
            <a:off x="7803993" y="4096211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7A84010C-EA25-4906-A335-62F9B294B65C}"/>
              </a:ext>
            </a:extLst>
          </p:cNvPr>
          <p:cNvCxnSpPr>
            <a:cxnSpLocks/>
          </p:cNvCxnSpPr>
          <p:nvPr/>
        </p:nvCxnSpPr>
        <p:spPr>
          <a:xfrm>
            <a:off x="7478750" y="409621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C72DBA92-B3C1-4EFE-A35E-25A1B346285F}"/>
              </a:ext>
            </a:extLst>
          </p:cNvPr>
          <p:cNvCxnSpPr>
            <a:cxnSpLocks/>
          </p:cNvCxnSpPr>
          <p:nvPr/>
        </p:nvCxnSpPr>
        <p:spPr>
          <a:xfrm>
            <a:off x="8473067" y="406833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05CBD5ED-2525-4B61-8BD9-9459DFCEE92F}"/>
              </a:ext>
            </a:extLst>
          </p:cNvPr>
          <p:cNvCxnSpPr>
            <a:cxnSpLocks/>
          </p:cNvCxnSpPr>
          <p:nvPr/>
        </p:nvCxnSpPr>
        <p:spPr>
          <a:xfrm>
            <a:off x="8129238" y="406833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7A7CECB8-EF7F-49A2-B1AE-4008D98FC8A4}"/>
              </a:ext>
            </a:extLst>
          </p:cNvPr>
          <p:cNvCxnSpPr>
            <a:cxnSpLocks/>
          </p:cNvCxnSpPr>
          <p:nvPr/>
        </p:nvCxnSpPr>
        <p:spPr>
          <a:xfrm>
            <a:off x="7515920" y="4374991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23EB40D-864A-475C-B91B-9DDFC6DE4FD9}"/>
              </a:ext>
            </a:extLst>
          </p:cNvPr>
          <p:cNvCxnSpPr>
            <a:cxnSpLocks/>
          </p:cNvCxnSpPr>
          <p:nvPr/>
        </p:nvCxnSpPr>
        <p:spPr>
          <a:xfrm>
            <a:off x="7869043" y="4402870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352AE779-524A-4E43-A484-51E02A61516F}"/>
              </a:ext>
            </a:extLst>
          </p:cNvPr>
          <p:cNvCxnSpPr>
            <a:cxnSpLocks/>
          </p:cNvCxnSpPr>
          <p:nvPr/>
        </p:nvCxnSpPr>
        <p:spPr>
          <a:xfrm>
            <a:off x="8184994" y="437499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9CB8BE1-2AA3-4628-812E-0F3388305DD5}"/>
              </a:ext>
            </a:extLst>
          </p:cNvPr>
          <p:cNvCxnSpPr>
            <a:cxnSpLocks/>
          </p:cNvCxnSpPr>
          <p:nvPr/>
        </p:nvCxnSpPr>
        <p:spPr>
          <a:xfrm>
            <a:off x="8491652" y="4365699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0524C816-A600-4864-B015-9128A3A88C88}"/>
              </a:ext>
            </a:extLst>
          </p:cNvPr>
          <p:cNvCxnSpPr>
            <a:cxnSpLocks/>
          </p:cNvCxnSpPr>
          <p:nvPr/>
        </p:nvCxnSpPr>
        <p:spPr>
          <a:xfrm>
            <a:off x="9309409" y="345501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4CAAAFA3-E67C-4BD8-B2CC-A49A530AE181}"/>
              </a:ext>
            </a:extLst>
          </p:cNvPr>
          <p:cNvCxnSpPr>
            <a:cxnSpLocks/>
          </p:cNvCxnSpPr>
          <p:nvPr/>
        </p:nvCxnSpPr>
        <p:spPr>
          <a:xfrm>
            <a:off x="10266555" y="345501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FC614E4A-7AEA-4A70-8CB5-12AB2CBF3FDA}"/>
              </a:ext>
            </a:extLst>
          </p:cNvPr>
          <p:cNvCxnSpPr>
            <a:cxnSpLocks/>
          </p:cNvCxnSpPr>
          <p:nvPr/>
        </p:nvCxnSpPr>
        <p:spPr>
          <a:xfrm>
            <a:off x="9616066" y="345501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1351B7C7-61F3-46CC-9CC1-A21DB23B1906}"/>
              </a:ext>
            </a:extLst>
          </p:cNvPr>
          <p:cNvCxnSpPr>
            <a:cxnSpLocks/>
          </p:cNvCxnSpPr>
          <p:nvPr/>
        </p:nvCxnSpPr>
        <p:spPr>
          <a:xfrm>
            <a:off x="9941310" y="345501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F02E4F33-1DFD-4C1F-95B7-9EE0287D02DA}"/>
              </a:ext>
            </a:extLst>
          </p:cNvPr>
          <p:cNvCxnSpPr>
            <a:cxnSpLocks/>
          </p:cNvCxnSpPr>
          <p:nvPr/>
        </p:nvCxnSpPr>
        <p:spPr>
          <a:xfrm>
            <a:off x="9681115" y="3770967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8E14583E-3AE1-4207-A345-C83C8442481C}"/>
              </a:ext>
            </a:extLst>
          </p:cNvPr>
          <p:cNvCxnSpPr>
            <a:cxnSpLocks/>
          </p:cNvCxnSpPr>
          <p:nvPr/>
        </p:nvCxnSpPr>
        <p:spPr>
          <a:xfrm>
            <a:off x="9355872" y="3770968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440B3838-5AFF-441F-83C5-342BB7EB82BB}"/>
              </a:ext>
            </a:extLst>
          </p:cNvPr>
          <p:cNvCxnSpPr>
            <a:cxnSpLocks/>
          </p:cNvCxnSpPr>
          <p:nvPr/>
        </p:nvCxnSpPr>
        <p:spPr>
          <a:xfrm>
            <a:off x="10368774" y="3770968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A78FE2BC-9112-4524-BBD7-9C2A308E5503}"/>
              </a:ext>
            </a:extLst>
          </p:cNvPr>
          <p:cNvCxnSpPr>
            <a:cxnSpLocks/>
          </p:cNvCxnSpPr>
          <p:nvPr/>
        </p:nvCxnSpPr>
        <p:spPr>
          <a:xfrm>
            <a:off x="10043530" y="3770968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641F097-BF9B-4F0C-9454-56EE03193EB4}"/>
              </a:ext>
            </a:extLst>
          </p:cNvPr>
          <p:cNvCxnSpPr>
            <a:cxnSpLocks/>
          </p:cNvCxnSpPr>
          <p:nvPr/>
        </p:nvCxnSpPr>
        <p:spPr>
          <a:xfrm>
            <a:off x="9736871" y="410550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DE754CCB-0020-4AEB-B49F-634E8628EC42}"/>
              </a:ext>
            </a:extLst>
          </p:cNvPr>
          <p:cNvCxnSpPr>
            <a:cxnSpLocks/>
          </p:cNvCxnSpPr>
          <p:nvPr/>
        </p:nvCxnSpPr>
        <p:spPr>
          <a:xfrm>
            <a:off x="9411628" y="410550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D487D5BF-1267-4EFA-8FD5-D59494B69740}"/>
              </a:ext>
            </a:extLst>
          </p:cNvPr>
          <p:cNvCxnSpPr>
            <a:cxnSpLocks/>
          </p:cNvCxnSpPr>
          <p:nvPr/>
        </p:nvCxnSpPr>
        <p:spPr>
          <a:xfrm>
            <a:off x="10405945" y="407762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DC5C2032-D122-4D7F-8147-87ED7A06AC2F}"/>
              </a:ext>
            </a:extLst>
          </p:cNvPr>
          <p:cNvCxnSpPr>
            <a:cxnSpLocks/>
          </p:cNvCxnSpPr>
          <p:nvPr/>
        </p:nvCxnSpPr>
        <p:spPr>
          <a:xfrm>
            <a:off x="10062116" y="4077626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9E9187AF-0B71-4D74-8C1B-40052C77A5FA}"/>
              </a:ext>
            </a:extLst>
          </p:cNvPr>
          <p:cNvCxnSpPr>
            <a:cxnSpLocks/>
          </p:cNvCxnSpPr>
          <p:nvPr/>
        </p:nvCxnSpPr>
        <p:spPr>
          <a:xfrm>
            <a:off x="9448798" y="4384284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EE70BC7B-1318-4358-A445-8CEED7DE2B84}"/>
              </a:ext>
            </a:extLst>
          </p:cNvPr>
          <p:cNvCxnSpPr>
            <a:cxnSpLocks/>
          </p:cNvCxnSpPr>
          <p:nvPr/>
        </p:nvCxnSpPr>
        <p:spPr>
          <a:xfrm>
            <a:off x="9801921" y="4412163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5A6C0909-BC97-451F-B4FB-49130A2DE729}"/>
              </a:ext>
            </a:extLst>
          </p:cNvPr>
          <p:cNvCxnSpPr>
            <a:cxnSpLocks/>
          </p:cNvCxnSpPr>
          <p:nvPr/>
        </p:nvCxnSpPr>
        <p:spPr>
          <a:xfrm>
            <a:off x="10117872" y="4384285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030C1CED-004D-44F4-94B4-3A25A8F6D15F}"/>
              </a:ext>
            </a:extLst>
          </p:cNvPr>
          <p:cNvCxnSpPr>
            <a:cxnSpLocks/>
          </p:cNvCxnSpPr>
          <p:nvPr/>
        </p:nvCxnSpPr>
        <p:spPr>
          <a:xfrm>
            <a:off x="10424530" y="4374992"/>
            <a:ext cx="208158" cy="217449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39F1F77-BA54-4D19-9DD0-7F4AB460B22E}"/>
              </a:ext>
            </a:extLst>
          </p:cNvPr>
          <p:cNvSpPr txBox="1"/>
          <p:nvPr/>
        </p:nvSpPr>
        <p:spPr>
          <a:xfrm>
            <a:off x="8562277" y="1063083"/>
            <a:ext cx="8382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Grid 1</a:t>
            </a:r>
            <a:endParaRPr lang="en-US">
              <a:cs typeface="Calibri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7E01FF2-0ED8-4CDD-B18C-CC854DAED601}"/>
              </a:ext>
            </a:extLst>
          </p:cNvPr>
          <p:cNvSpPr/>
          <p:nvPr/>
        </p:nvSpPr>
        <p:spPr>
          <a:xfrm>
            <a:off x="7116336" y="1689409"/>
            <a:ext cx="1750742" cy="15370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E3E84F1-EFB1-44DA-9B11-7F1D9626482E}"/>
              </a:ext>
            </a:extLst>
          </p:cNvPr>
          <p:cNvCxnSpPr/>
          <p:nvPr/>
        </p:nvCxnSpPr>
        <p:spPr>
          <a:xfrm flipV="1">
            <a:off x="6150839" y="2050131"/>
            <a:ext cx="1278814" cy="35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D3453CE-F6FF-4D72-A833-600422DB96A9}"/>
              </a:ext>
            </a:extLst>
          </p:cNvPr>
          <p:cNvSpPr txBox="1"/>
          <p:nvPr/>
        </p:nvSpPr>
        <p:spPr>
          <a:xfrm>
            <a:off x="5179741" y="1880839"/>
            <a:ext cx="94971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threads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6AC8078-3A7B-4446-A1D3-F37D33A87745}"/>
              </a:ext>
            </a:extLst>
          </p:cNvPr>
          <p:cNvSpPr txBox="1"/>
          <p:nvPr/>
        </p:nvSpPr>
        <p:spPr>
          <a:xfrm>
            <a:off x="7428570" y="1313984"/>
            <a:ext cx="113556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block 1</a:t>
            </a:r>
            <a:endParaRPr lang="en-US">
              <a:cs typeface="Calibri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6EEB3E-E156-4C2C-B159-D77753701F32}"/>
              </a:ext>
            </a:extLst>
          </p:cNvPr>
          <p:cNvSpPr txBox="1"/>
          <p:nvPr/>
        </p:nvSpPr>
        <p:spPr>
          <a:xfrm>
            <a:off x="9472960" y="1313984"/>
            <a:ext cx="113556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block </a:t>
            </a:r>
            <a:r>
              <a:rPr lang="en-US">
                <a:cs typeface="Calibri"/>
              </a:rPr>
              <a:t>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0083CA7-0B4D-400D-9EC4-DE3681A84820}"/>
              </a:ext>
            </a:extLst>
          </p:cNvPr>
          <p:cNvSpPr txBox="1"/>
          <p:nvPr/>
        </p:nvSpPr>
        <p:spPr>
          <a:xfrm>
            <a:off x="7540082" y="4668642"/>
            <a:ext cx="113556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block 3</a:t>
            </a:r>
            <a:endParaRPr lang="en-US">
              <a:cs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BC5113-DAD8-48F3-B6E0-BD731FFAFC02}"/>
              </a:ext>
            </a:extLst>
          </p:cNvPr>
          <p:cNvSpPr txBox="1"/>
          <p:nvPr/>
        </p:nvSpPr>
        <p:spPr>
          <a:xfrm>
            <a:off x="9454374" y="4659349"/>
            <a:ext cx="113556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block 4</a:t>
            </a:r>
            <a:endParaRPr lang="en-US">
              <a:cs typeface="Calibr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385DBE-640A-4597-8F3A-937DFFA0B87B}"/>
              </a:ext>
            </a:extLst>
          </p:cNvPr>
          <p:cNvSpPr txBox="1"/>
          <p:nvPr/>
        </p:nvSpPr>
        <p:spPr>
          <a:xfrm>
            <a:off x="7028985" y="5189034"/>
            <a:ext cx="408134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mbria"/>
                <a:ea typeface="Cambria"/>
                <a:cs typeface="Calibri"/>
              </a:rPr>
              <a:t>Implemented CUDA architecture for the project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80E4EC2-30F4-4C23-A3A2-00BA3C8A6602}"/>
              </a:ext>
            </a:extLst>
          </p:cNvPr>
          <p:cNvSpPr/>
          <p:nvPr/>
        </p:nvSpPr>
        <p:spPr>
          <a:xfrm>
            <a:off x="620749" y="2720897"/>
            <a:ext cx="6043960" cy="37114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   TPB = 4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   l_space1 =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np.reshape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(l_space1,(8,8))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 l_space2 =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np.reshape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(l_space2,(8,8))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 print("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lspace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1", l_space1)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 print("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lspace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2", l_space2)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dA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=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cuda.to_device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(l_space1)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 dB =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cuda.to_device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(l_space2)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 c =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np.empty_like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(l_space2)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dC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=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cuda.to_device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(c)</a:t>
            </a:r>
          </a:p>
          <a:p>
            <a:endParaRPr lang="en-US" sz="100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 start = timer()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threadsperblock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= (TPB, TPB)</a:t>
            </a:r>
          </a:p>
          <a:p>
            <a:endParaRPr lang="en-US" sz="100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blockspergrid_x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= int(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math.ceil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(l_space1.shape[0] /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threadsperblock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[0]))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blockspergrid_y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= int(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math.ceil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(l_space2.shape[1] /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threadsperblock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[1]))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blockspergrid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= (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blockspergrid_x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,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blockspergrid_y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 for t in range(0, 100):</a:t>
            </a:r>
          </a:p>
          <a:p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       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interpolationBetnLatentSpace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[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blockspergrid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,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threadsperblock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](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dA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, dB, </a:t>
            </a:r>
            <a:r>
              <a:rPr lang="en-US" sz="1000" err="1">
                <a:solidFill>
                  <a:schemeClr val="tx1"/>
                </a:solidFill>
                <a:latin typeface="Courier New"/>
                <a:cs typeface="Courier New"/>
              </a:rPr>
              <a:t>dC</a:t>
            </a:r>
            <a:r>
              <a:rPr lang="en-US" sz="1000">
                <a:solidFill>
                  <a:schemeClr val="tx1"/>
                </a:solidFill>
                <a:latin typeface="Courier New"/>
                <a:cs typeface="Courier New"/>
              </a:rPr>
              <a:t>, t)</a:t>
            </a:r>
          </a:p>
          <a:p>
            <a:pPr algn="ctr"/>
            <a:endParaRPr lang="en-US" sz="100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8990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523" y="406798"/>
            <a:ext cx="10963469" cy="553843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 Threads</a:t>
            </a:r>
            <a:r>
              <a:rPr lang="en-CA" sz="2800">
                <a:latin typeface="Cambria"/>
                <a:ea typeface="Cambria"/>
              </a:rPr>
              <a:t> Index Calculation 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61" y="1151788"/>
            <a:ext cx="3649369" cy="405737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000">
                <a:highlight>
                  <a:srgbClr val="FFFF00"/>
                </a:highlight>
                <a:latin typeface="Courier New"/>
                <a:cs typeface="Courier New"/>
              </a:rPr>
              <a:t>@</a:t>
            </a:r>
            <a:r>
              <a:rPr lang="en-US" sz="1000" err="1">
                <a:highlight>
                  <a:srgbClr val="FFFF00"/>
                </a:highlight>
                <a:latin typeface="Courier New"/>
                <a:cs typeface="Courier New"/>
              </a:rPr>
              <a:t>numba.cuda.jit</a:t>
            </a:r>
            <a:endParaRPr lang="en-US" sz="1000">
              <a:highlight>
                <a:srgbClr val="FFFF00"/>
              </a:highlight>
              <a:latin typeface="Courier New"/>
              <a:cs typeface="Courier New"/>
            </a:endParaRPr>
          </a:p>
          <a:p>
            <a:pPr algn="l"/>
            <a:r>
              <a:rPr lang="en-US" sz="1000">
                <a:latin typeface="Courier New"/>
                <a:cs typeface="Courier New"/>
              </a:rPr>
              <a:t>def </a:t>
            </a:r>
            <a:r>
              <a:rPr lang="en-US" sz="1000" err="1">
                <a:latin typeface="Courier New"/>
                <a:cs typeface="Courier New"/>
              </a:rPr>
              <a:t>interpolationBetnLatentSpace</a:t>
            </a:r>
            <a:r>
              <a:rPr lang="en-US" sz="1000">
                <a:latin typeface="Courier New"/>
                <a:cs typeface="Courier New"/>
              </a:rPr>
              <a:t>(</a:t>
            </a:r>
            <a:r>
              <a:rPr lang="en-US" sz="1000" err="1">
                <a:latin typeface="Courier New"/>
                <a:cs typeface="Courier New"/>
              </a:rPr>
              <a:t>A,B,C,t</a:t>
            </a:r>
            <a:r>
              <a:rPr lang="en-US" sz="1000">
                <a:latin typeface="Courier New"/>
                <a:cs typeface="Courier New"/>
              </a:rPr>
              <a:t>):</a:t>
            </a:r>
          </a:p>
          <a:p>
            <a:pPr algn="l"/>
            <a:r>
              <a:rPr lang="en-US" sz="1000">
                <a:latin typeface="Courier New"/>
                <a:cs typeface="Courier New"/>
              </a:rPr>
              <a:t>    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>
                <a:latin typeface="Courier New"/>
                <a:cs typeface="Courier New"/>
              </a:rPr>
              <a:t> = </a:t>
            </a:r>
            <a:r>
              <a:rPr lang="en-US" sz="1000" err="1">
                <a:latin typeface="Courier New"/>
                <a:cs typeface="Courier New"/>
              </a:rPr>
              <a:t>cuda.threadIdx.x</a:t>
            </a:r>
            <a:endParaRPr lang="en-US" sz="1000">
              <a:latin typeface="Courier New"/>
              <a:cs typeface="Courier New"/>
            </a:endParaRPr>
          </a:p>
          <a:p>
            <a:pPr algn="l"/>
            <a:r>
              <a:rPr lang="en-US" sz="1000">
                <a:latin typeface="Courier New"/>
                <a:cs typeface="Courier New"/>
              </a:rPr>
              <a:t>    ty = </a:t>
            </a:r>
            <a:r>
              <a:rPr lang="en-US" sz="1000" err="1">
                <a:latin typeface="Courier New"/>
                <a:cs typeface="Courier New"/>
              </a:rPr>
              <a:t>cuda.threadIdx.y</a:t>
            </a:r>
            <a:endParaRPr lang="en-US" sz="1000">
              <a:latin typeface="Courier New"/>
              <a:cs typeface="Courier New"/>
            </a:endParaRPr>
          </a:p>
          <a:p>
            <a:pPr algn="l"/>
            <a:r>
              <a:rPr lang="en-US" sz="1000">
                <a:latin typeface="Courier New"/>
                <a:cs typeface="Courier New"/>
              </a:rPr>
              <a:t>    bx = </a:t>
            </a:r>
            <a:r>
              <a:rPr lang="en-US" sz="1000" err="1">
                <a:latin typeface="Courier New"/>
                <a:cs typeface="Courier New"/>
              </a:rPr>
              <a:t>cuda.blockIdx.x</a:t>
            </a:r>
            <a:endParaRPr lang="en-US" sz="1000">
              <a:latin typeface="Courier New"/>
              <a:cs typeface="Courier New"/>
            </a:endParaRPr>
          </a:p>
          <a:p>
            <a:pPr algn="l"/>
            <a:r>
              <a:rPr lang="en-US" sz="1000">
                <a:latin typeface="Courier New"/>
                <a:cs typeface="Courier New"/>
              </a:rPr>
              <a:t>    by = </a:t>
            </a:r>
            <a:r>
              <a:rPr lang="en-US" sz="1000" err="1">
                <a:latin typeface="Courier New"/>
                <a:cs typeface="Courier New"/>
              </a:rPr>
              <a:t>cuda.blockIdx.y</a:t>
            </a:r>
            <a:endParaRPr lang="en-US" sz="1000">
              <a:latin typeface="Courier New"/>
              <a:cs typeface="Courier New"/>
            </a:endParaRPr>
          </a:p>
          <a:p>
            <a:pPr algn="l"/>
            <a:r>
              <a:rPr lang="en-US" sz="1000">
                <a:latin typeface="Courier New"/>
                <a:cs typeface="Courier New"/>
              </a:rPr>
              <a:t>    </a:t>
            </a:r>
            <a:r>
              <a:rPr lang="en-US" sz="1000" err="1">
                <a:latin typeface="Courier New"/>
                <a:cs typeface="Courier New"/>
              </a:rPr>
              <a:t>bw</a:t>
            </a:r>
            <a:r>
              <a:rPr lang="en-US" sz="1000">
                <a:latin typeface="Courier New"/>
                <a:cs typeface="Courier New"/>
              </a:rPr>
              <a:t> = </a:t>
            </a:r>
            <a:r>
              <a:rPr lang="en-US" sz="1000" err="1">
                <a:latin typeface="Courier New"/>
                <a:cs typeface="Courier New"/>
              </a:rPr>
              <a:t>cuda.blockDim.x</a:t>
            </a:r>
            <a:endParaRPr lang="en-US" sz="1000">
              <a:latin typeface="Courier New"/>
              <a:cs typeface="Courier New"/>
            </a:endParaRPr>
          </a:p>
          <a:p>
            <a:pPr algn="l"/>
            <a:r>
              <a:rPr lang="en-US" sz="1000">
                <a:latin typeface="Courier New"/>
                <a:cs typeface="Courier New"/>
              </a:rPr>
              <a:t>    </a:t>
            </a:r>
            <a:r>
              <a:rPr lang="en-US" sz="1000" err="1">
                <a:latin typeface="Courier New"/>
                <a:cs typeface="Courier New"/>
              </a:rPr>
              <a:t>bh</a:t>
            </a:r>
            <a:r>
              <a:rPr lang="en-US" sz="1000">
                <a:latin typeface="Courier New"/>
                <a:cs typeface="Courier New"/>
              </a:rPr>
              <a:t> = </a:t>
            </a:r>
            <a:r>
              <a:rPr lang="en-US" sz="1000" err="1">
                <a:latin typeface="Courier New"/>
                <a:cs typeface="Courier New"/>
              </a:rPr>
              <a:t>cuda.blockDim.y</a:t>
            </a:r>
            <a:endParaRPr lang="en-US" sz="1000">
              <a:latin typeface="Courier New"/>
              <a:cs typeface="Courier New"/>
            </a:endParaRPr>
          </a:p>
          <a:p>
            <a:pPr algn="l"/>
            <a:r>
              <a:rPr lang="en-US" sz="1000">
                <a:latin typeface="Courier New"/>
                <a:cs typeface="Courier New"/>
              </a:rPr>
              <a:t>    row = 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>
                <a:latin typeface="Courier New"/>
                <a:cs typeface="Courier New"/>
              </a:rPr>
              <a:t> + bx * </a:t>
            </a:r>
            <a:r>
              <a:rPr lang="en-US" sz="1000" err="1">
                <a:latin typeface="Courier New"/>
                <a:cs typeface="Courier New"/>
              </a:rPr>
              <a:t>bw</a:t>
            </a:r>
            <a:endParaRPr lang="en-US" sz="1000">
              <a:latin typeface="Courier New"/>
              <a:cs typeface="Courier New"/>
            </a:endParaRPr>
          </a:p>
          <a:p>
            <a:pPr algn="l"/>
            <a:r>
              <a:rPr lang="en-US" sz="1000">
                <a:latin typeface="Courier New"/>
                <a:cs typeface="Courier New"/>
              </a:rPr>
              <a:t>    col = ty + by * </a:t>
            </a:r>
            <a:r>
              <a:rPr lang="en-US" sz="1000" err="1">
                <a:latin typeface="Courier New"/>
                <a:cs typeface="Courier New"/>
              </a:rPr>
              <a:t>bh</a:t>
            </a:r>
            <a:endParaRPr lang="en-US" sz="1000">
              <a:latin typeface="Courier New"/>
              <a:cs typeface="Courier New"/>
            </a:endParaRPr>
          </a:p>
          <a:p>
            <a:pPr algn="l"/>
            <a:r>
              <a:rPr lang="en-US" sz="1000">
                <a:latin typeface="Courier New"/>
                <a:cs typeface="Courier New"/>
              </a:rPr>
              <a:t>    </a:t>
            </a:r>
          </a:p>
          <a:p>
            <a:pPr algn="l"/>
            <a:r>
              <a:rPr lang="en-US" sz="1000">
                <a:latin typeface="Courier New"/>
                <a:cs typeface="Courier New"/>
              </a:rPr>
              <a:t>    if row &lt; </a:t>
            </a:r>
            <a:r>
              <a:rPr lang="en-US" sz="1000" err="1">
                <a:latin typeface="Courier New"/>
                <a:cs typeface="Courier New"/>
              </a:rPr>
              <a:t>C.shape</a:t>
            </a:r>
            <a:r>
              <a:rPr lang="en-US" sz="1000">
                <a:latin typeface="Courier New"/>
                <a:cs typeface="Courier New"/>
              </a:rPr>
              <a:t>[0] and col &lt; </a:t>
            </a:r>
            <a:r>
              <a:rPr lang="en-US" sz="1000" err="1">
                <a:latin typeface="Courier New"/>
                <a:cs typeface="Courier New"/>
              </a:rPr>
              <a:t>C.shape</a:t>
            </a:r>
            <a:r>
              <a:rPr lang="en-US" sz="1000">
                <a:latin typeface="Courier New"/>
                <a:cs typeface="Courier New"/>
              </a:rPr>
              <a:t>[1]:</a:t>
            </a:r>
          </a:p>
          <a:p>
            <a:pPr algn="l"/>
            <a:r>
              <a:rPr lang="en-US" sz="1000">
                <a:latin typeface="Courier New"/>
                <a:cs typeface="Courier New"/>
              </a:rPr>
              <a:t>        for k in range(</a:t>
            </a:r>
            <a:r>
              <a:rPr lang="en-US" sz="1000" err="1">
                <a:latin typeface="Courier New"/>
                <a:cs typeface="Courier New"/>
              </a:rPr>
              <a:t>A.shape</a:t>
            </a:r>
            <a:r>
              <a:rPr lang="en-US" sz="1000">
                <a:latin typeface="Courier New"/>
                <a:cs typeface="Courier New"/>
              </a:rPr>
              <a:t>[1]):</a:t>
            </a:r>
          </a:p>
          <a:p>
            <a:pPr algn="l"/>
            <a:r>
              <a:rPr lang="en-US" sz="1000">
                <a:latin typeface="Courier New"/>
                <a:cs typeface="Courier New"/>
              </a:rPr>
              <a:t>            </a:t>
            </a:r>
            <a:r>
              <a:rPr lang="en-US" sz="1000" err="1">
                <a:latin typeface="Courier New"/>
                <a:cs typeface="Courier New"/>
              </a:rPr>
              <a:t>tmp</a:t>
            </a:r>
            <a:r>
              <a:rPr lang="en-US" sz="1000">
                <a:latin typeface="Courier New"/>
                <a:cs typeface="Courier New"/>
              </a:rPr>
              <a:t> = (1-t) * A[row, k] + t * B[row, k]</a:t>
            </a:r>
          </a:p>
          <a:p>
            <a:pPr algn="l"/>
            <a:r>
              <a:rPr lang="en-US" sz="1000">
                <a:latin typeface="Courier New"/>
                <a:cs typeface="Courier New"/>
              </a:rPr>
              <a:t>            C[row, k] = </a:t>
            </a:r>
            <a:r>
              <a:rPr lang="en-US" sz="1000" err="1">
                <a:latin typeface="Courier New"/>
                <a:cs typeface="Courier New"/>
              </a:rPr>
              <a:t>tmp</a:t>
            </a:r>
            <a:endParaRPr lang="en-US" sz="1000">
              <a:latin typeface="Courier New"/>
              <a:cs typeface="Courier New"/>
            </a:endParaRPr>
          </a:p>
          <a:p>
            <a:pPr algn="l"/>
            <a:endParaRPr lang="en-US" sz="1000">
              <a:latin typeface="Courier New"/>
              <a:cs typeface="Courier New"/>
            </a:endParaRPr>
          </a:p>
        </p:txBody>
      </p:sp>
      <p:pic>
        <p:nvPicPr>
          <p:cNvPr id="3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E371966-8494-445D-99A9-A015A4FC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913" y="3181368"/>
            <a:ext cx="2227517" cy="164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8061CC-BE83-43FD-9102-F7D7C52B55AB}"/>
              </a:ext>
            </a:extLst>
          </p:cNvPr>
          <p:cNvSpPr txBox="1"/>
          <p:nvPr/>
        </p:nvSpPr>
        <p:spPr>
          <a:xfrm>
            <a:off x="9630214" y="4994128"/>
            <a:ext cx="217176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  <a:cs typeface="Calibri"/>
              </a:rPr>
              <a:t>Output volume after interpolation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D036DB0-FA37-4515-BCAF-A0AF365A4C42}"/>
              </a:ext>
            </a:extLst>
          </p:cNvPr>
          <p:cNvSpPr txBox="1">
            <a:spLocks/>
          </p:cNvSpPr>
          <p:nvPr/>
        </p:nvSpPr>
        <p:spPr>
          <a:xfrm>
            <a:off x="6818289" y="466271"/>
            <a:ext cx="4690909" cy="553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>
                <a:latin typeface="Cambria"/>
              </a:rPr>
              <a:t>Results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37F31-CFFF-4538-905A-CB56FEC1514D}"/>
              </a:ext>
            </a:extLst>
          </p:cNvPr>
          <p:cNvCxnSpPr/>
          <p:nvPr/>
        </p:nvCxnSpPr>
        <p:spPr>
          <a:xfrm>
            <a:off x="3864863" y="1383958"/>
            <a:ext cx="14820" cy="4271471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1">
            <a:extLst>
              <a:ext uri="{FF2B5EF4-FFF2-40B4-BE49-F238E27FC236}">
                <a16:creationId xmlns:a16="http://schemas.microsoft.com/office/drawing/2014/main" id="{692400B3-2CA4-46C1-B88A-2C58920E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98" y="1413224"/>
            <a:ext cx="1803071" cy="1354777"/>
          </a:xfrm>
          <a:prstGeom prst="rect">
            <a:avLst/>
          </a:prstGeom>
        </p:spPr>
      </p:pic>
      <p:pic>
        <p:nvPicPr>
          <p:cNvPr id="13" name="Picture 13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79D07C1F-19EF-47D3-BC5B-837AF8DE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846" y="1383536"/>
            <a:ext cx="1892136" cy="14141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F8E334-E6BD-4164-B8C6-E0F3C83F5000}"/>
              </a:ext>
            </a:extLst>
          </p:cNvPr>
          <p:cNvCxnSpPr/>
          <p:nvPr/>
        </p:nvCxnSpPr>
        <p:spPr>
          <a:xfrm>
            <a:off x="9457131" y="2871121"/>
            <a:ext cx="736910" cy="5977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6DD472-7678-45CE-A4E6-4E2CB9173308}"/>
              </a:ext>
            </a:extLst>
          </p:cNvPr>
          <p:cNvCxnSpPr>
            <a:cxnSpLocks/>
          </p:cNvCxnSpPr>
          <p:nvPr/>
        </p:nvCxnSpPr>
        <p:spPr>
          <a:xfrm flipH="1">
            <a:off x="10759566" y="2710128"/>
            <a:ext cx="624889" cy="7053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6A7A67-D63A-4ED2-AEFB-A13CB5BFB404}"/>
              </a:ext>
            </a:extLst>
          </p:cNvPr>
          <p:cNvSpPr txBox="1"/>
          <p:nvPr/>
        </p:nvSpPr>
        <p:spPr>
          <a:xfrm>
            <a:off x="3922815" y="1117266"/>
            <a:ext cx="4356263" cy="54784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highlight>
                  <a:srgbClr val="FFFF00"/>
                </a:highlight>
                <a:latin typeface="Courier New"/>
                <a:cs typeface="Courier New"/>
              </a:rPr>
              <a:t>@</a:t>
            </a:r>
            <a:r>
              <a:rPr lang="en-US" sz="1000" err="1">
                <a:highlight>
                  <a:srgbClr val="FFFF00"/>
                </a:highlight>
                <a:latin typeface="Courier New"/>
                <a:cs typeface="Courier New"/>
              </a:rPr>
              <a:t>numba.cuda.jit</a:t>
            </a:r>
            <a:endParaRPr lang="en-US" sz="1000">
              <a:highlight>
                <a:srgbClr val="FFFF00"/>
              </a:highlight>
              <a:latin typeface="Courier New"/>
              <a:cs typeface="Courier New"/>
            </a:endParaRPr>
          </a:p>
          <a:p>
            <a:endParaRPr lang="en-US" sz="1000">
              <a:latin typeface="Courier New"/>
              <a:cs typeface="Courier New"/>
            </a:endParaRPr>
          </a:p>
          <a:p>
            <a:r>
              <a:rPr lang="en-US" sz="1000">
                <a:latin typeface="Courier New"/>
                <a:cs typeface="Courier New"/>
              </a:rPr>
              <a:t>def </a:t>
            </a:r>
            <a:r>
              <a:rPr lang="en-US" sz="1000" err="1">
                <a:latin typeface="Courier New"/>
                <a:cs typeface="Courier New"/>
              </a:rPr>
              <a:t>interpolationBetnLatentSpace</a:t>
            </a:r>
            <a:r>
              <a:rPr lang="en-US" sz="1000">
                <a:latin typeface="Courier New"/>
                <a:cs typeface="Courier New"/>
              </a:rPr>
              <a:t>(</a:t>
            </a:r>
            <a:r>
              <a:rPr lang="en-US" sz="1000" err="1">
                <a:latin typeface="Courier New"/>
                <a:cs typeface="Courier New"/>
              </a:rPr>
              <a:t>A,B,C,t</a:t>
            </a:r>
            <a:r>
              <a:rPr lang="en-US" sz="1000">
                <a:latin typeface="Courier New"/>
                <a:cs typeface="Courier New"/>
              </a:rPr>
              <a:t>):</a:t>
            </a:r>
          </a:p>
          <a:p>
            <a:r>
              <a:rPr lang="en-US" sz="1000">
                <a:latin typeface="Courier New"/>
                <a:cs typeface="Courier New"/>
              </a:rPr>
              <a:t>    </a:t>
            </a:r>
          </a:p>
          <a:p>
            <a:r>
              <a:rPr lang="en-US" sz="1000">
                <a:latin typeface="Courier New"/>
                <a:cs typeface="Courier New"/>
              </a:rPr>
              <a:t>    </a:t>
            </a:r>
            <a:r>
              <a:rPr lang="en-US" sz="1000" err="1">
                <a:latin typeface="Courier New"/>
                <a:cs typeface="Courier New"/>
              </a:rPr>
              <a:t>sA</a:t>
            </a:r>
            <a:r>
              <a:rPr lang="en-US" sz="1000">
                <a:latin typeface="Courier New"/>
                <a:cs typeface="Courier New"/>
              </a:rPr>
              <a:t> = </a:t>
            </a:r>
            <a:r>
              <a:rPr lang="en-US" sz="1000" err="1">
                <a:latin typeface="Courier New"/>
                <a:cs typeface="Courier New"/>
              </a:rPr>
              <a:t>cuda.shared.array</a:t>
            </a:r>
            <a:r>
              <a:rPr lang="en-US" sz="1000">
                <a:latin typeface="Courier New"/>
                <a:cs typeface="Courier New"/>
              </a:rPr>
              <a:t>(shape=(8, 8), </a:t>
            </a:r>
            <a:r>
              <a:rPr lang="en-US" sz="1000" err="1">
                <a:latin typeface="Courier New"/>
                <a:cs typeface="Courier New"/>
              </a:rPr>
              <a:t>dtype</a:t>
            </a:r>
            <a:r>
              <a:rPr lang="en-US" sz="1000">
                <a:latin typeface="Courier New"/>
                <a:cs typeface="Courier New"/>
              </a:rPr>
              <a:t>=float32)</a:t>
            </a:r>
          </a:p>
          <a:p>
            <a:endParaRPr lang="en-US" sz="1000">
              <a:latin typeface="Courier New"/>
              <a:cs typeface="Courier New"/>
            </a:endParaRPr>
          </a:p>
          <a:p>
            <a:r>
              <a:rPr lang="en-US" sz="1000">
                <a:latin typeface="Courier New"/>
                <a:cs typeface="Courier New"/>
              </a:rPr>
              <a:t>    </a:t>
            </a:r>
            <a:r>
              <a:rPr lang="en-US" sz="1000" err="1">
                <a:latin typeface="Courier New"/>
                <a:cs typeface="Courier New"/>
              </a:rPr>
              <a:t>sB</a:t>
            </a:r>
            <a:r>
              <a:rPr lang="en-US" sz="1000">
                <a:latin typeface="Courier New"/>
                <a:cs typeface="Courier New"/>
              </a:rPr>
              <a:t> = </a:t>
            </a:r>
            <a:r>
              <a:rPr lang="en-US" sz="1000" err="1">
                <a:latin typeface="Courier New"/>
                <a:cs typeface="Courier New"/>
              </a:rPr>
              <a:t>cuda.shared.array</a:t>
            </a:r>
            <a:r>
              <a:rPr lang="en-US" sz="1000">
                <a:latin typeface="Courier New"/>
                <a:cs typeface="Courier New"/>
              </a:rPr>
              <a:t>(shape=(8, 8), </a:t>
            </a:r>
            <a:r>
              <a:rPr lang="en-US" sz="1000" err="1">
                <a:latin typeface="Courier New"/>
                <a:cs typeface="Courier New"/>
              </a:rPr>
              <a:t>dtype</a:t>
            </a:r>
            <a:r>
              <a:rPr lang="en-US" sz="1000">
                <a:latin typeface="Courier New"/>
                <a:cs typeface="Courier New"/>
              </a:rPr>
              <a:t>=float32)</a:t>
            </a:r>
          </a:p>
          <a:p>
            <a:endParaRPr lang="en-US" sz="1000">
              <a:latin typeface="Courier New"/>
              <a:cs typeface="Courier New"/>
            </a:endParaRPr>
          </a:p>
          <a:p>
            <a:r>
              <a:rPr lang="en-US" sz="1000">
                <a:latin typeface="Courier New"/>
                <a:cs typeface="Courier New"/>
              </a:rPr>
              <a:t>    x, y = </a:t>
            </a:r>
            <a:r>
              <a:rPr lang="en-US" sz="1000" err="1">
                <a:latin typeface="Courier New"/>
                <a:cs typeface="Courier New"/>
              </a:rPr>
              <a:t>cuda.grid</a:t>
            </a:r>
            <a:r>
              <a:rPr lang="en-US" sz="1000">
                <a:latin typeface="Courier New"/>
                <a:cs typeface="Courier New"/>
              </a:rPr>
              <a:t>(2)</a:t>
            </a:r>
          </a:p>
          <a:p>
            <a:endParaRPr lang="en-US" sz="1000">
              <a:latin typeface="Courier New"/>
              <a:cs typeface="Courier New"/>
            </a:endParaRPr>
          </a:p>
          <a:p>
            <a:r>
              <a:rPr lang="en-US" sz="1000">
                <a:latin typeface="Courier New"/>
                <a:cs typeface="Courier New"/>
              </a:rPr>
              <a:t>    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>
                <a:latin typeface="Courier New"/>
                <a:cs typeface="Courier New"/>
              </a:rPr>
              <a:t> = </a:t>
            </a:r>
            <a:r>
              <a:rPr lang="en-US" sz="1000" err="1">
                <a:latin typeface="Courier New"/>
                <a:cs typeface="Courier New"/>
              </a:rPr>
              <a:t>cuda.threadIdx.x</a:t>
            </a:r>
            <a:endParaRPr lang="en-US" sz="1000">
              <a:latin typeface="Courier New"/>
              <a:cs typeface="Courier New"/>
            </a:endParaRPr>
          </a:p>
          <a:p>
            <a:endParaRPr lang="en-US" sz="1000">
              <a:latin typeface="Courier New"/>
              <a:cs typeface="Courier New"/>
            </a:endParaRPr>
          </a:p>
          <a:p>
            <a:r>
              <a:rPr lang="en-US" sz="1000">
                <a:latin typeface="Courier New"/>
                <a:cs typeface="Courier New"/>
              </a:rPr>
              <a:t>    ty = </a:t>
            </a:r>
            <a:r>
              <a:rPr lang="en-US" sz="1000" err="1">
                <a:latin typeface="Courier New"/>
                <a:cs typeface="Courier New"/>
              </a:rPr>
              <a:t>cuda.threadIdx.y</a:t>
            </a:r>
            <a:endParaRPr lang="en-US" sz="1000">
              <a:latin typeface="Courier New"/>
              <a:cs typeface="Courier New"/>
            </a:endParaRPr>
          </a:p>
          <a:p>
            <a:endParaRPr lang="en-US" sz="1000">
              <a:latin typeface="Courier New"/>
              <a:cs typeface="Courier New"/>
            </a:endParaRPr>
          </a:p>
          <a:p>
            <a:r>
              <a:rPr lang="en-US" sz="1000">
                <a:latin typeface="Courier New"/>
                <a:cs typeface="Courier New"/>
              </a:rPr>
              <a:t>    if x &lt; </a:t>
            </a:r>
            <a:r>
              <a:rPr lang="en-US" sz="1000" err="1">
                <a:latin typeface="Courier New"/>
                <a:cs typeface="Courier New"/>
              </a:rPr>
              <a:t>C.shape</a:t>
            </a:r>
            <a:r>
              <a:rPr lang="en-US" sz="1000">
                <a:latin typeface="Courier New"/>
                <a:cs typeface="Courier New"/>
              </a:rPr>
              <a:t>[0] and y &lt; </a:t>
            </a:r>
            <a:r>
              <a:rPr lang="en-US" sz="1000" err="1">
                <a:latin typeface="Courier New"/>
                <a:cs typeface="Courier New"/>
              </a:rPr>
              <a:t>C.shape</a:t>
            </a:r>
            <a:r>
              <a:rPr lang="en-US" sz="1000">
                <a:latin typeface="Courier New"/>
                <a:cs typeface="Courier New"/>
              </a:rPr>
              <a:t>[1]:</a:t>
            </a:r>
          </a:p>
          <a:p>
            <a:r>
              <a:rPr lang="en-US" sz="1000">
                <a:latin typeface="Courier New"/>
                <a:cs typeface="Courier New"/>
              </a:rPr>
              <a:t>        </a:t>
            </a:r>
            <a:r>
              <a:rPr lang="en-US" sz="1000" err="1">
                <a:latin typeface="Courier New"/>
                <a:cs typeface="Courier New"/>
              </a:rPr>
              <a:t>tmp</a:t>
            </a:r>
            <a:r>
              <a:rPr lang="en-US" sz="1000">
                <a:latin typeface="Courier New"/>
                <a:cs typeface="Courier New"/>
              </a:rPr>
              <a:t> = 0</a:t>
            </a:r>
          </a:p>
          <a:p>
            <a:r>
              <a:rPr lang="en-US" sz="1000">
                <a:latin typeface="Courier New"/>
                <a:cs typeface="Courier New"/>
              </a:rPr>
              <a:t>        for </a:t>
            </a:r>
            <a:r>
              <a:rPr lang="en-US" sz="1000" err="1">
                <a:latin typeface="Courier New"/>
                <a:cs typeface="Courier New"/>
              </a:rPr>
              <a:t>i</a:t>
            </a:r>
            <a:r>
              <a:rPr lang="en-US" sz="1000">
                <a:latin typeface="Courier New"/>
                <a:cs typeface="Courier New"/>
              </a:rPr>
              <a:t> in range(int(</a:t>
            </a:r>
            <a:r>
              <a:rPr lang="en-US" sz="1000" err="1">
                <a:latin typeface="Courier New"/>
                <a:cs typeface="Courier New"/>
              </a:rPr>
              <a:t>A.shape</a:t>
            </a:r>
            <a:r>
              <a:rPr lang="en-US" sz="1000">
                <a:latin typeface="Courier New"/>
                <a:cs typeface="Courier New"/>
              </a:rPr>
              <a:t>[1] / TPB)):</a:t>
            </a:r>
          </a:p>
          <a:p>
            <a:r>
              <a:rPr lang="en-US" sz="1000">
                <a:latin typeface="Courier New"/>
                <a:cs typeface="Courier New"/>
              </a:rPr>
              <a:t>           </a:t>
            </a:r>
          </a:p>
          <a:p>
            <a:r>
              <a:rPr lang="en-US" sz="1000">
                <a:latin typeface="Courier New"/>
                <a:cs typeface="Courier New"/>
              </a:rPr>
              <a:t>            # Preload data into shared memory</a:t>
            </a:r>
            <a:endParaRPr lang="en-US"/>
          </a:p>
          <a:p>
            <a:endParaRPr lang="en-US" sz="1000">
              <a:latin typeface="Courier New"/>
              <a:cs typeface="Courier New"/>
            </a:endParaRPr>
          </a:p>
          <a:p>
            <a:r>
              <a:rPr lang="en-US" sz="1000">
                <a:latin typeface="Courier New"/>
                <a:cs typeface="Courier New"/>
              </a:rPr>
              <a:t>            </a:t>
            </a:r>
            <a:r>
              <a:rPr lang="en-US" sz="1000" err="1">
                <a:latin typeface="Courier New"/>
                <a:cs typeface="Courier New"/>
              </a:rPr>
              <a:t>sA</a:t>
            </a:r>
            <a:r>
              <a:rPr lang="en-US" sz="1000">
                <a:latin typeface="Courier New"/>
                <a:cs typeface="Courier New"/>
              </a:rPr>
              <a:t>[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>
                <a:latin typeface="Courier New"/>
                <a:cs typeface="Courier New"/>
              </a:rPr>
              <a:t>, ty] = A[x, ty + </a:t>
            </a:r>
            <a:r>
              <a:rPr lang="en-US" sz="1000" err="1">
                <a:latin typeface="Courier New"/>
                <a:cs typeface="Courier New"/>
              </a:rPr>
              <a:t>i</a:t>
            </a:r>
            <a:r>
              <a:rPr lang="en-US" sz="1000">
                <a:latin typeface="Courier New"/>
                <a:cs typeface="Courier New"/>
              </a:rPr>
              <a:t> * TPB]</a:t>
            </a:r>
          </a:p>
          <a:p>
            <a:endParaRPr lang="en-US" sz="1000">
              <a:latin typeface="Courier New"/>
              <a:cs typeface="Courier New"/>
            </a:endParaRPr>
          </a:p>
          <a:p>
            <a:r>
              <a:rPr lang="en-US" sz="1000">
                <a:latin typeface="Courier New"/>
                <a:cs typeface="Courier New"/>
              </a:rPr>
              <a:t>            </a:t>
            </a:r>
            <a:r>
              <a:rPr lang="en-US" sz="1000" err="1">
                <a:latin typeface="Courier New"/>
                <a:cs typeface="Courier New"/>
              </a:rPr>
              <a:t>sB</a:t>
            </a:r>
            <a:r>
              <a:rPr lang="en-US" sz="1000">
                <a:latin typeface="Courier New"/>
                <a:cs typeface="Courier New"/>
              </a:rPr>
              <a:t>[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>
                <a:latin typeface="Courier New"/>
                <a:cs typeface="Courier New"/>
              </a:rPr>
              <a:t>, ty] = B[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>
                <a:latin typeface="Courier New"/>
                <a:cs typeface="Courier New"/>
              </a:rPr>
              <a:t> + </a:t>
            </a:r>
            <a:r>
              <a:rPr lang="en-US" sz="1000" err="1">
                <a:latin typeface="Courier New"/>
                <a:cs typeface="Courier New"/>
              </a:rPr>
              <a:t>i</a:t>
            </a:r>
            <a:r>
              <a:rPr lang="en-US" sz="1000">
                <a:latin typeface="Courier New"/>
                <a:cs typeface="Courier New"/>
              </a:rPr>
              <a:t> * TPB, y]</a:t>
            </a:r>
          </a:p>
          <a:p>
            <a:r>
              <a:rPr lang="en-US" sz="1000">
                <a:latin typeface="Courier New"/>
                <a:cs typeface="Courier New"/>
              </a:rPr>
              <a:t>            </a:t>
            </a:r>
          </a:p>
          <a:p>
            <a:r>
              <a:rPr lang="en-US" sz="1000">
                <a:latin typeface="Courier New"/>
                <a:cs typeface="Courier New"/>
              </a:rPr>
              <a:t>            </a:t>
            </a:r>
            <a:r>
              <a:rPr lang="en-US" sz="1000" err="1">
                <a:latin typeface="Courier New"/>
                <a:cs typeface="Courier New"/>
              </a:rPr>
              <a:t>cuda.syncthreads</a:t>
            </a:r>
            <a:r>
              <a:rPr lang="en-US" sz="1000">
                <a:latin typeface="Courier New"/>
                <a:cs typeface="Courier New"/>
              </a:rPr>
              <a:t>()</a:t>
            </a:r>
          </a:p>
          <a:p>
            <a:endParaRPr lang="en-US" sz="1000">
              <a:latin typeface="Courier New"/>
              <a:cs typeface="Courier New"/>
            </a:endParaRPr>
          </a:p>
          <a:p>
            <a:r>
              <a:rPr lang="en-US" sz="1000">
                <a:latin typeface="Courier New"/>
                <a:cs typeface="Courier New"/>
              </a:rPr>
              <a:t>            for k in range(8):</a:t>
            </a:r>
          </a:p>
          <a:p>
            <a:r>
              <a:rPr lang="en-US" sz="1000">
                <a:latin typeface="Courier New"/>
                <a:cs typeface="Courier New"/>
              </a:rPr>
              <a:t>                </a:t>
            </a:r>
            <a:r>
              <a:rPr lang="en-US" sz="1000" err="1">
                <a:latin typeface="Courier New"/>
                <a:cs typeface="Courier New"/>
              </a:rPr>
              <a:t>tmp</a:t>
            </a:r>
            <a:r>
              <a:rPr lang="en-US" sz="1000">
                <a:latin typeface="Courier New"/>
                <a:cs typeface="Courier New"/>
              </a:rPr>
              <a:t> = (1-t) * A[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>
                <a:latin typeface="Courier New"/>
                <a:cs typeface="Courier New"/>
              </a:rPr>
              <a:t>, k] + t * B[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>
                <a:latin typeface="Courier New"/>
                <a:cs typeface="Courier New"/>
              </a:rPr>
              <a:t>, k]</a:t>
            </a:r>
          </a:p>
          <a:p>
            <a:endParaRPr lang="en-US" sz="1000">
              <a:latin typeface="Courier New"/>
              <a:cs typeface="Courier New"/>
            </a:endParaRPr>
          </a:p>
          <a:p>
            <a:r>
              <a:rPr lang="en-US" sz="1000">
                <a:latin typeface="Courier New"/>
                <a:cs typeface="Courier New"/>
              </a:rPr>
              <a:t>                </a:t>
            </a:r>
            <a:r>
              <a:rPr lang="en-US" sz="1000" err="1">
                <a:latin typeface="Courier New"/>
                <a:cs typeface="Courier New"/>
              </a:rPr>
              <a:t>cuda.syncthreads</a:t>
            </a:r>
            <a:r>
              <a:rPr lang="en-US" sz="1000">
                <a:latin typeface="Courier New"/>
                <a:cs typeface="Courier New"/>
              </a:rPr>
              <a:t>()</a:t>
            </a:r>
          </a:p>
          <a:p>
            <a:endParaRPr lang="en-US" sz="1000">
              <a:latin typeface="Courier New"/>
              <a:cs typeface="Courier New"/>
            </a:endParaRPr>
          </a:p>
          <a:p>
            <a:r>
              <a:rPr lang="en-US" sz="1000">
                <a:latin typeface="Courier New"/>
                <a:cs typeface="Courier New"/>
              </a:rPr>
              <a:t>                C[</a:t>
            </a:r>
            <a:r>
              <a:rPr lang="en-US" sz="1000" err="1">
                <a:latin typeface="Courier New"/>
                <a:cs typeface="Courier New"/>
              </a:rPr>
              <a:t>tx</a:t>
            </a:r>
            <a:r>
              <a:rPr lang="en-US" sz="1000">
                <a:latin typeface="Courier New"/>
                <a:cs typeface="Courier New"/>
              </a:rPr>
              <a:t>, k] = </a:t>
            </a:r>
            <a:r>
              <a:rPr lang="en-US" sz="1000" err="1">
                <a:latin typeface="Courier New"/>
                <a:cs typeface="Courier New"/>
              </a:rPr>
              <a:t>tmp</a:t>
            </a:r>
            <a:endParaRPr lang="en-US" sz="1000">
              <a:latin typeface="Courier New"/>
              <a:cs typeface="Courier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EEA89-C88A-4AEF-B603-55CEF734B60C}"/>
              </a:ext>
            </a:extLst>
          </p:cNvPr>
          <p:cNvSpPr txBox="1"/>
          <p:nvPr/>
        </p:nvSpPr>
        <p:spPr>
          <a:xfrm>
            <a:off x="864918" y="5580412"/>
            <a:ext cx="158535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highlight>
                  <a:srgbClr val="FFFF00"/>
                </a:highlight>
                <a:cs typeface="Calibri"/>
              </a:rPr>
              <a:t>Global memory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05BD6-7D43-4B5D-B49C-BDD6D0101E7A}"/>
              </a:ext>
            </a:extLst>
          </p:cNvPr>
          <p:cNvSpPr txBox="1"/>
          <p:nvPr/>
        </p:nvSpPr>
        <p:spPr>
          <a:xfrm>
            <a:off x="6485906" y="5996048"/>
            <a:ext cx="158535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highlight>
                  <a:srgbClr val="FFFF00"/>
                </a:highlight>
                <a:cs typeface="Calibri"/>
              </a:rPr>
              <a:t>Shared memory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2DAC69-A764-4116-AE0A-5AE5E1D3668C}"/>
              </a:ext>
            </a:extLst>
          </p:cNvPr>
          <p:cNvCxnSpPr>
            <a:cxnSpLocks/>
          </p:cNvCxnSpPr>
          <p:nvPr/>
        </p:nvCxnSpPr>
        <p:spPr>
          <a:xfrm flipH="1">
            <a:off x="8570436" y="1463126"/>
            <a:ext cx="4972" cy="408344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1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04" y="313872"/>
            <a:ext cx="10963469" cy="581721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CPU vs GPU </a:t>
            </a:r>
            <a:r>
              <a:rPr lang="en-CA" sz="2800">
                <a:latin typeface="Cambria"/>
              </a:rPr>
              <a:t>analysis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488" y="1297453"/>
            <a:ext cx="6284026" cy="383954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sz="1800" dirty="0">
                <a:highlight>
                  <a:srgbClr val="FFFF00"/>
                </a:highlight>
                <a:latin typeface="Cambria"/>
                <a:ea typeface="Cambria"/>
                <a:cs typeface="Calibri"/>
              </a:rPr>
              <a:t>For 5 epochs :</a:t>
            </a:r>
          </a:p>
          <a:p>
            <a:pPr algn="l"/>
            <a:r>
              <a:rPr lang="en-US" sz="1800" dirty="0">
                <a:latin typeface="Cambria"/>
                <a:ea typeface="Cambria"/>
              </a:rPr>
              <a:t>   </a:t>
            </a:r>
            <a:r>
              <a:rPr lang="en-US" sz="1600" dirty="0">
                <a:latin typeface="Cambria"/>
                <a:ea typeface="Cambria"/>
              </a:rPr>
              <a:t> Total time CPU = 37.15s</a:t>
            </a:r>
          </a:p>
          <a:p>
            <a:pPr algn="l"/>
            <a:r>
              <a:rPr lang="en-US" sz="1600" dirty="0">
                <a:latin typeface="Cambria"/>
                <a:ea typeface="Cambria"/>
              </a:rPr>
              <a:t>    Vector Add time CPU = 0.0017s</a:t>
            </a:r>
          </a:p>
          <a:p>
            <a:pPr algn="l"/>
            <a:r>
              <a:rPr lang="en-US" sz="1600" dirty="0">
                <a:latin typeface="Cambria"/>
                <a:ea typeface="Cambria"/>
              </a:rPr>
              <a:t>    Time taken by CNN layers = 11s</a:t>
            </a:r>
          </a:p>
          <a:p>
            <a:pPr algn="l"/>
            <a:endParaRPr lang="en-US" sz="1600">
              <a:latin typeface="Cambria"/>
              <a:ea typeface="Cambria"/>
            </a:endParaRPr>
          </a:p>
          <a:p>
            <a:pPr algn="l"/>
            <a:r>
              <a:rPr lang="en-US" sz="1600" dirty="0">
                <a:latin typeface="Cambria"/>
                <a:ea typeface="Cambria"/>
              </a:rPr>
              <a:t>    Total time GPU = 35.04s</a:t>
            </a:r>
          </a:p>
          <a:p>
            <a:pPr algn="l"/>
            <a:r>
              <a:rPr lang="en-US" sz="1600" dirty="0">
                <a:latin typeface="Cambria"/>
                <a:ea typeface="Cambria"/>
              </a:rPr>
              <a:t>    Vector Add time GPU (global memory) = 0.24s</a:t>
            </a:r>
          </a:p>
          <a:p>
            <a:pPr algn="l"/>
            <a:r>
              <a:rPr lang="en-US" sz="1600">
                <a:latin typeface="Cambria"/>
                <a:ea typeface="Cambria"/>
              </a:rPr>
              <a:t>    Vector Add time GPU (shared memory) = 0.17s</a:t>
            </a:r>
          </a:p>
          <a:p>
            <a:pPr algn="l"/>
            <a:r>
              <a:rPr lang="en-US" sz="1600" dirty="0">
                <a:latin typeface="Cambria"/>
                <a:ea typeface="Cambria"/>
              </a:rPr>
              <a:t>    Time taken by CNN layers = 11s</a:t>
            </a:r>
          </a:p>
          <a:p>
            <a:pPr algn="l"/>
            <a:endParaRPr lang="en-US" sz="1600">
              <a:latin typeface="Cambria"/>
              <a:ea typeface="Cambria"/>
            </a:endParaRPr>
          </a:p>
          <a:p>
            <a:pPr algn="l"/>
            <a:r>
              <a:rPr lang="en-US" sz="1600" dirty="0">
                <a:latin typeface="Cambria"/>
                <a:ea typeface="Cambria"/>
              </a:rPr>
              <a:t>    GPU speedup over CPU = 37.15 / 35.04 seconds = 1.06 seconds</a:t>
            </a:r>
          </a:p>
          <a:p>
            <a:pPr algn="l"/>
            <a:r>
              <a:rPr lang="en-US" sz="1800" dirty="0">
                <a:latin typeface="Cambria"/>
                <a:ea typeface="Cambria"/>
              </a:rPr>
              <a:t>    </a:t>
            </a:r>
          </a:p>
          <a:p>
            <a:pPr algn="l"/>
            <a:endParaRPr lang="en-US" sz="1800">
              <a:latin typeface="Cambria"/>
              <a:ea typeface="Cambria"/>
            </a:endParaRPr>
          </a:p>
          <a:p>
            <a:pPr algn="l"/>
            <a:endParaRPr lang="en-US" sz="1800">
              <a:latin typeface="Cambria"/>
              <a:ea typeface="Cambria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4DC115-9E4C-44A8-8219-6002F73C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04" y="452253"/>
            <a:ext cx="4019797" cy="2479963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19E9D3-5656-486B-B523-9EAE79F1C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02" y="3222177"/>
            <a:ext cx="4663045" cy="28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79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86" y="498035"/>
            <a:ext cx="10963469" cy="550223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Limitation </a:t>
            </a: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B491B-F9AD-4BC9-ACB2-E6B487CB6678}"/>
              </a:ext>
            </a:extLst>
          </p:cNvPr>
          <p:cNvSpPr txBox="1"/>
          <p:nvPr/>
        </p:nvSpPr>
        <p:spPr>
          <a:xfrm>
            <a:off x="528451" y="3749633"/>
            <a:ext cx="915587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1. As a dynamic type system, explicit memory allocation in Python is not possible </a:t>
            </a:r>
          </a:p>
          <a:p>
            <a:r>
              <a:rPr lang="en-US">
                <a:cs typeface="Calibri"/>
              </a:rPr>
              <a:t>2. Less example and documentation of Python-CUDA compared to CUDA-C or CUDA-C++</a:t>
            </a:r>
          </a:p>
          <a:p>
            <a:r>
              <a:rPr lang="en-US">
                <a:cs typeface="Calibri"/>
              </a:rPr>
              <a:t>3. Inside Kernel function, debugging is not available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0DC6FC-A7B6-4D6F-BD21-1BF1C5E4C543}"/>
              </a:ext>
            </a:extLst>
          </p:cNvPr>
          <p:cNvSpPr txBox="1">
            <a:spLocks/>
          </p:cNvSpPr>
          <p:nvPr/>
        </p:nvSpPr>
        <p:spPr>
          <a:xfrm>
            <a:off x="423837" y="2926539"/>
            <a:ext cx="10963469" cy="5502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Challenges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88CA4-8FD3-491E-9369-EEFCFC40F03E}"/>
              </a:ext>
            </a:extLst>
          </p:cNvPr>
          <p:cNvSpPr txBox="1"/>
          <p:nvPr/>
        </p:nvSpPr>
        <p:spPr>
          <a:xfrm>
            <a:off x="558139" y="1523009"/>
            <a:ext cx="956161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1. For one pair comparison of volumes, CPU performs better than GPU </a:t>
            </a:r>
          </a:p>
          <a:p>
            <a:r>
              <a:rPr lang="en-US">
                <a:cs typeface="Calibri"/>
              </a:rPr>
              <a:t>2. Very low dimension of </a:t>
            </a:r>
            <a:r>
              <a:rPr lang="en-US">
                <a:highlight>
                  <a:srgbClr val="FFFF00"/>
                </a:highlight>
                <a:cs typeface="Calibri"/>
              </a:rPr>
              <a:t>Z</a:t>
            </a:r>
            <a:r>
              <a:rPr lang="en-US">
                <a:cs typeface="Calibri"/>
              </a:rPr>
              <a:t> could effect GPU performance</a:t>
            </a:r>
          </a:p>
          <a:p>
            <a:r>
              <a:rPr lang="en-US">
                <a:cs typeface="Calibri"/>
              </a:rPr>
              <a:t>3. Running threads in shared memory of GPU is taking 1.5x more than global memory</a:t>
            </a:r>
          </a:p>
        </p:txBody>
      </p:sp>
    </p:spTree>
    <p:extLst>
      <p:ext uri="{BB962C8B-B14F-4D97-AF65-F5344CB8AC3E}">
        <p14:creationId xmlns:p14="http://schemas.microsoft.com/office/powerpoint/2010/main" val="197198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8810" y="309440"/>
            <a:ext cx="4645250" cy="82082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CA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Questions</a:t>
            </a:r>
            <a:endParaRPr lang="en-CA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AB65A36-8A9E-43E8-B22B-BB5A9E441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" r="960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1"/>
            <a:ext cx="4256653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COMP 5704 Project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EBA9F-6EB8-4C5D-B880-3B89E6AB170E}"/>
              </a:ext>
            </a:extLst>
          </p:cNvPr>
          <p:cNvSpPr txBox="1"/>
          <p:nvPr/>
        </p:nvSpPr>
        <p:spPr>
          <a:xfrm>
            <a:off x="6425222" y="1462140"/>
            <a:ext cx="5331121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mbria"/>
                <a:ea typeface="Cambria"/>
                <a:cs typeface="Calibri"/>
              </a:rPr>
              <a:t>1. What is Linear Interpolation ?</a:t>
            </a:r>
          </a:p>
          <a:p>
            <a:endParaRPr lang="en-US" sz="2400">
              <a:latin typeface="Cambria"/>
              <a:ea typeface="Cambria"/>
              <a:cs typeface="Calibri"/>
            </a:endParaRPr>
          </a:p>
          <a:p>
            <a:r>
              <a:rPr lang="en-US" sz="2400">
                <a:latin typeface="Cambria"/>
                <a:ea typeface="Cambria"/>
                <a:cs typeface="Calibri"/>
              </a:rPr>
              <a:t>2. How does </a:t>
            </a:r>
            <a:r>
              <a:rPr lang="en-US" sz="2400" err="1">
                <a:latin typeface="Cambria"/>
                <a:ea typeface="Cambria"/>
                <a:cs typeface="Calibri"/>
              </a:rPr>
              <a:t>Numba</a:t>
            </a:r>
            <a:r>
              <a:rPr lang="en-US" sz="2400">
                <a:latin typeface="Cambria"/>
                <a:ea typeface="Cambria"/>
                <a:cs typeface="Calibri"/>
              </a:rPr>
              <a:t> work ?</a:t>
            </a:r>
          </a:p>
          <a:p>
            <a:endParaRPr lang="en-US" sz="2400">
              <a:latin typeface="Cambria"/>
              <a:ea typeface="Cambria"/>
              <a:cs typeface="Calibri"/>
            </a:endParaRPr>
          </a:p>
          <a:p>
            <a:r>
              <a:rPr lang="en-US" sz="2400">
                <a:latin typeface="Cambria"/>
                <a:ea typeface="Cambria"/>
                <a:cs typeface="Calibri"/>
              </a:rPr>
              <a:t>3. Considering the results, does increasing the dimension of Z vectors or volumes of input shape would increase the GPU performance ? </a:t>
            </a:r>
          </a:p>
          <a:p>
            <a:endParaRPr lang="en-US" sz="2400">
              <a:latin typeface="Cambria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0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360" y="171465"/>
            <a:ext cx="4669547" cy="1371599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Overview</a:t>
            </a:r>
            <a:b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</a:b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D8034-1D9D-4909-AD57-DE81D86F7541}"/>
              </a:ext>
            </a:extLst>
          </p:cNvPr>
          <p:cNvSpPr txBox="1"/>
          <p:nvPr/>
        </p:nvSpPr>
        <p:spPr>
          <a:xfrm>
            <a:off x="1023255" y="1542802"/>
            <a:ext cx="5959433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Related work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Project overview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Convolutional Neural Network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Algorithm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Parallelism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CUDA parallel programming framework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Introduction to </a:t>
            </a:r>
            <a:r>
              <a:rPr lang="en-US" err="1">
                <a:cs typeface="Calibri"/>
              </a:rPr>
              <a:t>Numba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Experiment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Analysis of results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Limitation and Challenges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Questions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73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191" y="280321"/>
            <a:ext cx="10963469" cy="728353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/>
                <a:ea typeface="Cambria"/>
              </a:rPr>
              <a:t>Related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D7F0E02-5CF1-4D04-9270-12E1E0CD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1500963"/>
            <a:ext cx="5388634" cy="2935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3356C-43C6-41DF-A4CF-EDDB68F6183B}"/>
              </a:ext>
            </a:extLst>
          </p:cNvPr>
          <p:cNvSpPr txBox="1"/>
          <p:nvPr/>
        </p:nvSpPr>
        <p:spPr>
          <a:xfrm>
            <a:off x="224288" y="4544682"/>
            <a:ext cx="566180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Octree-based fusion for </a:t>
            </a:r>
            <a:r>
              <a:rPr lang="en-US" sz="1200" err="1"/>
              <a:t>realtime</a:t>
            </a:r>
            <a:r>
              <a:rPr lang="en-US" sz="1200"/>
              <a:t> 3D reconstruction</a:t>
            </a:r>
            <a:r>
              <a:rPr lang="en-US" sz="1200">
                <a:cs typeface="Calibri"/>
              </a:rPr>
              <a:t> (2012) </a:t>
            </a:r>
          </a:p>
          <a:p>
            <a:r>
              <a:rPr lang="en-US" sz="1200">
                <a:cs typeface="Calibri"/>
              </a:rPr>
              <a:t>[Ming Zeng, </a:t>
            </a:r>
            <a:r>
              <a:rPr lang="en-US" sz="1200" err="1">
                <a:cs typeface="Calibri"/>
              </a:rPr>
              <a:t>Fukai</a:t>
            </a:r>
            <a:r>
              <a:rPr lang="en-US" sz="1200">
                <a:cs typeface="Calibri"/>
              </a:rPr>
              <a:t> Zhao, </a:t>
            </a:r>
            <a:r>
              <a:rPr lang="en-US" sz="1200" err="1">
                <a:cs typeface="Calibri"/>
              </a:rPr>
              <a:t>Jiaxiang</a:t>
            </a:r>
            <a:r>
              <a:rPr lang="en-US" sz="1200">
                <a:cs typeface="Calibri"/>
              </a:rPr>
              <a:t> Zheng, </a:t>
            </a:r>
            <a:r>
              <a:rPr lang="en-US" sz="1200" err="1">
                <a:cs typeface="Calibri"/>
              </a:rPr>
              <a:t>Xinguo</a:t>
            </a:r>
            <a:r>
              <a:rPr lang="en-US" sz="1200">
                <a:cs typeface="Calibri"/>
              </a:rPr>
              <a:t> Liu]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F5E92D9-DC68-4A9F-BC92-21370ECA6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758" y="455416"/>
            <a:ext cx="5589916" cy="2266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72707-900C-4F2F-B0F2-32C187318CA9}"/>
              </a:ext>
            </a:extLst>
          </p:cNvPr>
          <p:cNvSpPr txBox="1"/>
          <p:nvPr/>
        </p:nvSpPr>
        <p:spPr>
          <a:xfrm>
            <a:off x="5989610" y="2819399"/>
            <a:ext cx="592059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3D-R2N2: A Unified Approach for Single and Multi-view 3D Object Reconstruction (2016)</a:t>
            </a:r>
            <a:endParaRPr lang="en-US" sz="1200">
              <a:cs typeface="Calibri"/>
            </a:endParaRPr>
          </a:p>
          <a:p>
            <a:r>
              <a:rPr lang="en-US" sz="1200"/>
              <a:t>[Christopher B. Choy, </a:t>
            </a:r>
            <a:r>
              <a:rPr lang="en-US" sz="1200" err="1"/>
              <a:t>Danfei</a:t>
            </a:r>
            <a:r>
              <a:rPr lang="en-US" sz="1200"/>
              <a:t> Xu, </a:t>
            </a:r>
            <a:r>
              <a:rPr lang="en-US" sz="1200" err="1"/>
              <a:t>JunYoung</a:t>
            </a:r>
            <a:r>
              <a:rPr lang="en-US" sz="1200"/>
              <a:t> </a:t>
            </a:r>
            <a:r>
              <a:rPr lang="en-US" sz="1200" err="1"/>
              <a:t>Gwak</a:t>
            </a:r>
            <a:r>
              <a:rPr lang="en-US" sz="1200"/>
              <a:t>, Kevin Chen, Silvio Savarese</a:t>
            </a:r>
            <a:r>
              <a:rPr lang="en-US" sz="1200">
                <a:cs typeface="Calibri"/>
              </a:rPr>
              <a:t>]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D51284-A995-49A1-AF57-267137C1D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3449273"/>
            <a:ext cx="4914181" cy="2504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B635AE-4072-4298-8C00-177D4EDEBDF5}"/>
              </a:ext>
            </a:extLst>
          </p:cNvPr>
          <p:cNvSpPr txBox="1"/>
          <p:nvPr/>
        </p:nvSpPr>
        <p:spPr>
          <a:xfrm>
            <a:off x="6967267" y="5996796"/>
            <a:ext cx="501482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One weird trick for parallelizing convolutional neural networks</a:t>
            </a:r>
            <a:r>
              <a:rPr lang="en-US" sz="1200">
                <a:cs typeface="Calibri"/>
              </a:rPr>
              <a:t> (2014)</a:t>
            </a:r>
          </a:p>
          <a:p>
            <a:r>
              <a:rPr lang="en-US" sz="1200">
                <a:cs typeface="Calibri"/>
              </a:rPr>
              <a:t>[Alex </a:t>
            </a:r>
            <a:r>
              <a:rPr lang="en-US" sz="1200" err="1">
                <a:cs typeface="Calibri"/>
              </a:rPr>
              <a:t>Krizhevsky</a:t>
            </a:r>
            <a:r>
              <a:rPr lang="en-US" sz="1200">
                <a:cs typeface="Calibri"/>
              </a:rPr>
              <a:t>]</a:t>
            </a:r>
          </a:p>
          <a:p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894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85" y="244251"/>
            <a:ext cx="9010604" cy="1005068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cs typeface="Calibri Light" panose="020F0302020204030204" pitchFamily="34" charset="0"/>
              </a:rPr>
              <a:t>Project </a:t>
            </a:r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Overview</a:t>
            </a:r>
            <a:br>
              <a:rPr lang="en-CA" sz="2800" cap="none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</a:b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8AE67-9800-4849-A004-B6C5D9C5D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031" y="5217610"/>
            <a:ext cx="1851268" cy="599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1600">
                <a:latin typeface="Cambria" panose="02040503050406030204" pitchFamily="18" charset="0"/>
                <a:ea typeface="Cambria"/>
              </a:rPr>
              <a:t>Actual chair models</a:t>
            </a:r>
            <a:endParaRPr lang="en-CA" sz="1600" cap="none"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8587D2B-3714-47BA-B7B1-FD77AC38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021" y="837716"/>
            <a:ext cx="1768998" cy="1324338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205E599-109B-4A71-B887-C49C0260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67" y="3200882"/>
            <a:ext cx="1653252" cy="1382211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3D0FFA8-388A-45D2-9C37-6579362B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76" y="2024121"/>
            <a:ext cx="1759353" cy="131469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5A4A22D-7521-4C7F-92E3-E5BEADCC2415}"/>
              </a:ext>
            </a:extLst>
          </p:cNvPr>
          <p:cNvSpPr txBox="1">
            <a:spLocks/>
          </p:cNvSpPr>
          <p:nvPr/>
        </p:nvSpPr>
        <p:spPr>
          <a:xfrm>
            <a:off x="4320191" y="4849149"/>
            <a:ext cx="1851268" cy="599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>
                <a:latin typeface="Cambria" panose="02040503050406030204" pitchFamily="18" charset="0"/>
                <a:ea typeface="Cambria"/>
              </a:rPr>
              <a:t>Converted 3D </a:t>
            </a:r>
            <a:r>
              <a:rPr lang="en-CA" sz="1600" err="1">
                <a:latin typeface="Cambria" panose="02040503050406030204" pitchFamily="18" charset="0"/>
                <a:ea typeface="Cambria"/>
              </a:rPr>
              <a:t>voxelized</a:t>
            </a:r>
            <a:r>
              <a:rPr lang="en-CA" sz="1600">
                <a:latin typeface="Cambria" panose="02040503050406030204" pitchFamily="18" charset="0"/>
                <a:ea typeface="Cambria"/>
              </a:rPr>
              <a:t> shape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0DFE5-2B62-458D-8E14-15AF673A5B25}"/>
              </a:ext>
            </a:extLst>
          </p:cNvPr>
          <p:cNvSpPr/>
          <p:nvPr/>
        </p:nvSpPr>
        <p:spPr>
          <a:xfrm>
            <a:off x="7153154" y="1346522"/>
            <a:ext cx="1454551" cy="29206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Autoencoder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48A890-16E1-430E-B097-887291E0B677}"/>
              </a:ext>
            </a:extLst>
          </p:cNvPr>
          <p:cNvCxnSpPr/>
          <p:nvPr/>
        </p:nvCxnSpPr>
        <p:spPr>
          <a:xfrm>
            <a:off x="3487836" y="3102016"/>
            <a:ext cx="673262" cy="7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1A98C6-F2D9-4D6A-8BBC-1F5CB9C9126D}"/>
              </a:ext>
            </a:extLst>
          </p:cNvPr>
          <p:cNvCxnSpPr>
            <a:cxnSpLocks/>
          </p:cNvCxnSpPr>
          <p:nvPr/>
        </p:nvCxnSpPr>
        <p:spPr>
          <a:xfrm>
            <a:off x="6236824" y="3102015"/>
            <a:ext cx="673262" cy="7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5AD7BC1A-C7E1-4887-9875-AE73337F3D90}"/>
              </a:ext>
            </a:extLst>
          </p:cNvPr>
          <p:cNvSpPr txBox="1">
            <a:spLocks/>
          </p:cNvSpPr>
          <p:nvPr/>
        </p:nvSpPr>
        <p:spPr>
          <a:xfrm>
            <a:off x="7020949" y="4849149"/>
            <a:ext cx="1851268" cy="599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>
                <a:latin typeface="Cambria" panose="02040503050406030204" pitchFamily="18" charset="0"/>
                <a:ea typeface="Cambria"/>
              </a:rPr>
              <a:t>Deep Network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4BDECF-D195-4210-AD27-F9F459815CD0}"/>
              </a:ext>
            </a:extLst>
          </p:cNvPr>
          <p:cNvCxnSpPr>
            <a:cxnSpLocks/>
          </p:cNvCxnSpPr>
          <p:nvPr/>
        </p:nvCxnSpPr>
        <p:spPr>
          <a:xfrm>
            <a:off x="9034039" y="3053787"/>
            <a:ext cx="673262" cy="7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>
            <a:extLst>
              <a:ext uri="{FF2B5EF4-FFF2-40B4-BE49-F238E27FC236}">
                <a16:creationId xmlns:a16="http://schemas.microsoft.com/office/drawing/2014/main" id="{65BD1388-307D-4BF0-A38E-4B6AB5079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0539" y="2551691"/>
            <a:ext cx="2743200" cy="2743200"/>
          </a:xfrm>
          <a:prstGeom prst="rect">
            <a:avLst/>
          </a:prstGeom>
        </p:spPr>
      </p:pic>
      <p:pic>
        <p:nvPicPr>
          <p:cNvPr id="10" name="Picture 11" descr="A picture containing furniture, table&#10;&#10;Description generated with very high confidence">
            <a:extLst>
              <a:ext uri="{FF2B5EF4-FFF2-40B4-BE49-F238E27FC236}">
                <a16:creationId xmlns:a16="http://schemas.microsoft.com/office/drawing/2014/main" id="{C3DD19CB-145D-4383-8086-C9D1545C9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44" y="2743145"/>
            <a:ext cx="2743200" cy="2772136"/>
          </a:xfrm>
          <a:prstGeom prst="rect">
            <a:avLst/>
          </a:prstGeom>
        </p:spPr>
      </p:pic>
      <p:pic>
        <p:nvPicPr>
          <p:cNvPr id="8" name="Picture 11" descr="A picture containing furniture, table&#10;&#10;Description generated with high confidence">
            <a:extLst>
              <a:ext uri="{FF2B5EF4-FFF2-40B4-BE49-F238E27FC236}">
                <a16:creationId xmlns:a16="http://schemas.microsoft.com/office/drawing/2014/main" id="{11C038B7-BBBC-4F00-B935-BD6678884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24" y="1011310"/>
            <a:ext cx="2743200" cy="2743200"/>
          </a:xfrm>
          <a:prstGeom prst="rect">
            <a:avLst/>
          </a:prstGeom>
        </p:spPr>
      </p:pic>
      <p:pic>
        <p:nvPicPr>
          <p:cNvPr id="13" name="Picture 19">
            <a:extLst>
              <a:ext uri="{FF2B5EF4-FFF2-40B4-BE49-F238E27FC236}">
                <a16:creationId xmlns:a16="http://schemas.microsoft.com/office/drawing/2014/main" id="{5A1EDBE4-470D-4D9F-B416-678934338B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803" y="1218235"/>
            <a:ext cx="2309149" cy="2328440"/>
          </a:xfrm>
          <a:prstGeom prst="rect">
            <a:avLst/>
          </a:prstGeom>
        </p:spPr>
      </p:pic>
      <p:pic>
        <p:nvPicPr>
          <p:cNvPr id="20" name="Picture 11" descr="A picture containing furniture, table&#10;&#10;Description generated with very high confidence">
            <a:extLst>
              <a:ext uri="{FF2B5EF4-FFF2-40B4-BE49-F238E27FC236}">
                <a16:creationId xmlns:a16="http://schemas.microsoft.com/office/drawing/2014/main" id="{21504940-FF4E-4372-B1B5-DCCFA7639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244" y="1373474"/>
            <a:ext cx="2000492" cy="2019782"/>
          </a:xfrm>
          <a:prstGeom prst="rect">
            <a:avLst/>
          </a:prstGeom>
        </p:spPr>
      </p:pic>
      <p:pic>
        <p:nvPicPr>
          <p:cNvPr id="21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DFBA3C1-B684-4684-A8F0-A76D1E326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1665" y="2067045"/>
            <a:ext cx="2309149" cy="2328440"/>
          </a:xfrm>
          <a:prstGeom prst="rect">
            <a:avLst/>
          </a:prstGeom>
        </p:spPr>
      </p:pic>
      <p:pic>
        <p:nvPicPr>
          <p:cNvPr id="22" name="Picture 11" descr="A picture containing furniture, table&#10;&#10;Description generated with high confidence">
            <a:extLst>
              <a:ext uri="{FF2B5EF4-FFF2-40B4-BE49-F238E27FC236}">
                <a16:creationId xmlns:a16="http://schemas.microsoft.com/office/drawing/2014/main" id="{24A7E27B-1A70-4EFB-9207-AC699E33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1391" y="2554601"/>
            <a:ext cx="2743200" cy="2743200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430A8BBE-74F8-4DCE-B633-F9DB8DB022EF}"/>
              </a:ext>
            </a:extLst>
          </p:cNvPr>
          <p:cNvSpPr txBox="1">
            <a:spLocks/>
          </p:cNvSpPr>
          <p:nvPr/>
        </p:nvSpPr>
        <p:spPr>
          <a:xfrm>
            <a:off x="9779582" y="4849149"/>
            <a:ext cx="1851268" cy="599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>
                <a:latin typeface="Cambria" panose="02040503050406030204" pitchFamily="18" charset="0"/>
                <a:ea typeface="Cambria"/>
              </a:rPr>
              <a:t>Reconstructed output</a:t>
            </a:r>
          </a:p>
        </p:txBody>
      </p:sp>
    </p:spTree>
    <p:extLst>
      <p:ext uri="{BB962C8B-B14F-4D97-AF65-F5344CB8AC3E}">
        <p14:creationId xmlns:p14="http://schemas.microsoft.com/office/powerpoint/2010/main" val="275539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652" y="182363"/>
            <a:ext cx="10963469" cy="628891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Autoencoder</a:t>
            </a: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71577E-EC66-4FF3-9EEE-888BC624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48" y="1044148"/>
            <a:ext cx="9562617" cy="4470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6C72B-A9CE-4122-9695-E88A23D797A6}"/>
              </a:ext>
            </a:extLst>
          </p:cNvPr>
          <p:cNvSpPr txBox="1"/>
          <p:nvPr/>
        </p:nvSpPr>
        <p:spPr>
          <a:xfrm>
            <a:off x="2481115" y="5136842"/>
            <a:ext cx="22185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  Convolutional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37487-DE07-4C19-ACEC-56FB856DFCBB}"/>
              </a:ext>
            </a:extLst>
          </p:cNvPr>
          <p:cNvSpPr txBox="1"/>
          <p:nvPr/>
        </p:nvSpPr>
        <p:spPr>
          <a:xfrm>
            <a:off x="6306272" y="5037881"/>
            <a:ext cx="196191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  Deconvolutional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F203D4-7BB5-480C-B53D-B4FC09CC2ABA}"/>
              </a:ext>
            </a:extLst>
          </p:cNvPr>
          <p:cNvCxnSpPr/>
          <p:nvPr/>
        </p:nvCxnSpPr>
        <p:spPr>
          <a:xfrm flipH="1" flipV="1">
            <a:off x="3080794" y="4296136"/>
            <a:ext cx="11573" cy="7349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10C747-FB57-4D45-B460-D5A44566EA45}"/>
              </a:ext>
            </a:extLst>
          </p:cNvPr>
          <p:cNvCxnSpPr>
            <a:cxnSpLocks/>
          </p:cNvCxnSpPr>
          <p:nvPr/>
        </p:nvCxnSpPr>
        <p:spPr>
          <a:xfrm flipH="1" flipV="1">
            <a:off x="7257324" y="4141807"/>
            <a:ext cx="11574" cy="83144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50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57" y="428763"/>
            <a:ext cx="10963469" cy="391885"/>
          </a:xfrm>
        </p:spPr>
        <p:txBody>
          <a:bodyPr>
            <a:normAutofit fontScale="90000"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Autoencoder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079" y="1246765"/>
            <a:ext cx="11625506" cy="402092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l"/>
            <a:r>
              <a:rPr lang="en-US" b="1">
                <a:latin typeface="Courier New"/>
                <a:cs typeface="Courier New"/>
              </a:rPr>
              <a:t>def autoencoder(inputs):</a:t>
            </a:r>
            <a:br>
              <a:rPr lang="en-US" b="1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</a:t>
            </a: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# encoder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32 x 32 x 32 x 1   -&gt; 16 x 16 x 16 x 32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16 x 16 x 16 x 32  -&gt;  8 x 8 x 8 x 16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8 x 8 x 8 x 16    -&gt;  2 x 2 x 2 x 8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lays.conv3d(inputs, 32, [5, 5, 5], stride=2, padding='SAME')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lays.conv3d(net, 16, [5, 5, 5], stride=2, padding='SAME')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lays.conv3d(net, 8, [5, 5, 5], stride=4, padding='SAME')</a:t>
            </a:r>
            <a:br>
              <a:rPr lang="en-US">
                <a:latin typeface="Courier New"/>
                <a:cs typeface="Courier New"/>
              </a:rPr>
            </a:b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</a:t>
            </a:r>
            <a:r>
              <a:rPr lang="en-US" err="1">
                <a:latin typeface="Courier New"/>
                <a:cs typeface="Courier New"/>
              </a:rPr>
              <a:t>latent_space</a:t>
            </a:r>
            <a:r>
              <a:rPr lang="en-US">
                <a:latin typeface="Courier New"/>
                <a:cs typeface="Courier New"/>
              </a:rPr>
              <a:t> = net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 </a:t>
            </a:r>
          </a:p>
          <a:p>
            <a:pPr algn="l"/>
            <a:r>
              <a:rPr lang="en-US">
                <a:latin typeface="Courier New"/>
                <a:cs typeface="Courier New"/>
              </a:rPr>
              <a:t>    </a:t>
            </a: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# decoder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2 x 2 x 2 x 8   -&gt;  8 x 8 x 8 x 16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8 x 8 x 8 x 16  -&gt;  16 x 16 x 16 x 32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solidFill>
                  <a:srgbClr val="FF0000"/>
                </a:solidFill>
                <a:latin typeface="Courier New"/>
                <a:cs typeface="Courier New"/>
              </a:rPr>
              <a:t>    # 16 x 16 x 16 x 32  -&gt;  32 x 32 x 32 x 1</a:t>
            </a:r>
            <a:br>
              <a:rPr lang="en-US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lays.conv3d_transpose(net, 16, [5, 5, 5], stride=4, padding='SAME')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lays.conv3d_transpose(net, 32, [5, 5, 5], stride=2, padding='SAME')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 net = lays.conv3d_transpose(net, 1, [5, 5, 5], stride=2, padding='SAME', activation_fn=tf.nn.tanh)</a:t>
            </a:r>
            <a:br>
              <a:rPr lang="en-US">
                <a:latin typeface="Courier New"/>
                <a:cs typeface="Courier New"/>
              </a:rPr>
            </a:br>
            <a:r>
              <a:rPr lang="en-US">
                <a:latin typeface="Courier New"/>
                <a:cs typeface="Courier New"/>
              </a:rPr>
              <a:t>    </a:t>
            </a:r>
          </a:p>
          <a:p>
            <a:pPr algn="l"/>
            <a:r>
              <a:rPr lang="en-US">
                <a:latin typeface="Courier New"/>
                <a:cs typeface="Courier New"/>
              </a:rPr>
              <a:t>    return </a:t>
            </a:r>
            <a:r>
              <a:rPr lang="en-US" err="1">
                <a:latin typeface="Courier New"/>
                <a:cs typeface="Courier New"/>
              </a:rPr>
              <a:t>latent_space</a:t>
            </a:r>
            <a:r>
              <a:rPr lang="en-US">
                <a:latin typeface="Courier New"/>
                <a:cs typeface="Courier New"/>
              </a:rPr>
              <a:t>, net</a:t>
            </a:r>
            <a:br>
              <a:rPr lang="en-US">
                <a:latin typeface="Courier New"/>
                <a:cs typeface="Courier New"/>
              </a:rPr>
            </a:br>
            <a:endParaRPr lang="en-US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027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146" y="143780"/>
            <a:ext cx="10963469" cy="1053296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Interpolation in latent space</a:t>
            </a:r>
            <a:b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</a:b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8AE67-9800-4849-A004-B6C5D9C5D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7136" y="4522420"/>
            <a:ext cx="1841623" cy="532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1600">
                <a:latin typeface="Cambria" panose="02040503050406030204" pitchFamily="18" charset="0"/>
                <a:ea typeface="Cambria"/>
              </a:rPr>
              <a:t>New shape of the Object</a:t>
            </a:r>
            <a:endParaRPr lang="en-CA" sz="1600" cap="none"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83A1953-AA57-41CD-9DA6-769CD577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2" y="1291059"/>
            <a:ext cx="2743200" cy="2057400"/>
          </a:xfrm>
          <a:prstGeom prst="rect">
            <a:avLst/>
          </a:prstGeom>
        </p:spPr>
      </p:pic>
      <p:pic>
        <p:nvPicPr>
          <p:cNvPr id="7" name="Picture 7" descr="A close up of a cage&#10;&#10;Description generated with high confidence">
            <a:extLst>
              <a:ext uri="{FF2B5EF4-FFF2-40B4-BE49-F238E27FC236}">
                <a16:creationId xmlns:a16="http://schemas.microsoft.com/office/drawing/2014/main" id="{D33FB93C-DC26-4734-B691-34AD8B48F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40" y="3442022"/>
            <a:ext cx="2743200" cy="2057400"/>
          </a:xfrm>
          <a:prstGeom prst="rect">
            <a:avLst/>
          </a:prstGeom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5A4A3C38-E20E-458E-8AD0-33D529005587}"/>
              </a:ext>
            </a:extLst>
          </p:cNvPr>
          <p:cNvSpPr/>
          <p:nvPr/>
        </p:nvSpPr>
        <p:spPr>
          <a:xfrm rot="5340000">
            <a:off x="3354342" y="2827061"/>
            <a:ext cx="1425615" cy="1032886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48A7B-46EA-4666-9947-D1B5D0E6CBEF}"/>
              </a:ext>
            </a:extLst>
          </p:cNvPr>
          <p:cNvSpPr txBox="1"/>
          <p:nvPr/>
        </p:nvSpPr>
        <p:spPr>
          <a:xfrm>
            <a:off x="3624804" y="307018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Encoder</a:t>
            </a:r>
            <a:endParaRPr lang="en-US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E0AF2D-76EB-4F95-90E3-B0FD50FA41D5}"/>
              </a:ext>
            </a:extLst>
          </p:cNvPr>
          <p:cNvSpPr/>
          <p:nvPr/>
        </p:nvSpPr>
        <p:spPr>
          <a:xfrm>
            <a:off x="5378369" y="1761281"/>
            <a:ext cx="451412" cy="9819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Z1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A9748-EE91-4A0C-98FC-BD6ED9042103}"/>
              </a:ext>
            </a:extLst>
          </p:cNvPr>
          <p:cNvSpPr/>
          <p:nvPr/>
        </p:nvSpPr>
        <p:spPr>
          <a:xfrm>
            <a:off x="5407305" y="3401028"/>
            <a:ext cx="441767" cy="10301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Z2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93E595-C632-4C21-8E4E-E71F83D74976}"/>
              </a:ext>
            </a:extLst>
          </p:cNvPr>
          <p:cNvSpPr/>
          <p:nvPr/>
        </p:nvSpPr>
        <p:spPr>
          <a:xfrm>
            <a:off x="6767331" y="1616597"/>
            <a:ext cx="895108" cy="28628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New_Z</a:t>
            </a:r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952FCA2F-4252-4986-AE0D-B14A18E680A5}"/>
              </a:ext>
            </a:extLst>
          </p:cNvPr>
          <p:cNvSpPr/>
          <p:nvPr/>
        </p:nvSpPr>
        <p:spPr>
          <a:xfrm rot="-5460000">
            <a:off x="8350747" y="2836706"/>
            <a:ext cx="1425615" cy="1032886"/>
          </a:xfrm>
          <a:prstGeom prst="trapezoi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9D59E-65E4-4CC9-8892-9D36DA397C6B}"/>
              </a:ext>
            </a:extLst>
          </p:cNvPr>
          <p:cNvSpPr txBox="1"/>
          <p:nvPr/>
        </p:nvSpPr>
        <p:spPr>
          <a:xfrm>
            <a:off x="8553691" y="310876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Decoder</a:t>
            </a:r>
          </a:p>
        </p:txBody>
      </p:sp>
      <p:pic>
        <p:nvPicPr>
          <p:cNvPr id="19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0B0E508-7FCE-419F-B026-96CE950D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653" y="2116298"/>
            <a:ext cx="2027378" cy="2143125"/>
          </a:xfrm>
          <a:prstGeom prst="rect">
            <a:avLst/>
          </a:prstGeom>
        </p:spPr>
      </p:pic>
      <p:sp>
        <p:nvSpPr>
          <p:cNvPr id="21" name="Plus Sign 20">
            <a:extLst>
              <a:ext uri="{FF2B5EF4-FFF2-40B4-BE49-F238E27FC236}">
                <a16:creationId xmlns:a16="http://schemas.microsoft.com/office/drawing/2014/main" id="{A1C6636B-5449-423B-9999-CCD23FE6D317}"/>
              </a:ext>
            </a:extLst>
          </p:cNvPr>
          <p:cNvSpPr/>
          <p:nvPr/>
        </p:nvSpPr>
        <p:spPr>
          <a:xfrm>
            <a:off x="5474824" y="2938039"/>
            <a:ext cx="268147" cy="30673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FA9D8-1CFD-4EB2-B82F-B1605C210617}"/>
              </a:ext>
            </a:extLst>
          </p:cNvPr>
          <p:cNvCxnSpPr/>
          <p:nvPr/>
        </p:nvCxnSpPr>
        <p:spPr>
          <a:xfrm>
            <a:off x="2870520" y="2494345"/>
            <a:ext cx="461060" cy="3549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E06520-629A-4D71-87F8-8FD159324592}"/>
              </a:ext>
            </a:extLst>
          </p:cNvPr>
          <p:cNvCxnSpPr/>
          <p:nvPr/>
        </p:nvCxnSpPr>
        <p:spPr>
          <a:xfrm flipV="1">
            <a:off x="2870520" y="3630593"/>
            <a:ext cx="499642" cy="4456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B253C1-30B1-4520-9824-0B0E97FBE7D2}"/>
              </a:ext>
            </a:extLst>
          </p:cNvPr>
          <p:cNvCxnSpPr/>
          <p:nvPr/>
        </p:nvCxnSpPr>
        <p:spPr>
          <a:xfrm flipV="1">
            <a:off x="4741760" y="3235124"/>
            <a:ext cx="403187" cy="1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DEEED3-56E0-4666-B56B-19C0B2CB754E}"/>
              </a:ext>
            </a:extLst>
          </p:cNvPr>
          <p:cNvCxnSpPr>
            <a:cxnSpLocks/>
          </p:cNvCxnSpPr>
          <p:nvPr/>
        </p:nvCxnSpPr>
        <p:spPr>
          <a:xfrm flipV="1">
            <a:off x="6169304" y="3235124"/>
            <a:ext cx="403187" cy="1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CE7722-8B22-46C0-8A78-62B4E4F2F596}"/>
              </a:ext>
            </a:extLst>
          </p:cNvPr>
          <p:cNvCxnSpPr>
            <a:cxnSpLocks/>
          </p:cNvCxnSpPr>
          <p:nvPr/>
        </p:nvCxnSpPr>
        <p:spPr>
          <a:xfrm flipV="1">
            <a:off x="7876569" y="3235123"/>
            <a:ext cx="403187" cy="1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E41191-266D-4464-8BE7-99CDEDCDA684}"/>
              </a:ext>
            </a:extLst>
          </p:cNvPr>
          <p:cNvCxnSpPr/>
          <p:nvPr/>
        </p:nvCxnSpPr>
        <p:spPr>
          <a:xfrm>
            <a:off x="9776747" y="3285282"/>
            <a:ext cx="673262" cy="7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085B7CC-B54E-427F-A853-E1858338753C}"/>
              </a:ext>
            </a:extLst>
          </p:cNvPr>
          <p:cNvSpPr txBox="1"/>
          <p:nvPr/>
        </p:nvSpPr>
        <p:spPr>
          <a:xfrm>
            <a:off x="4772628" y="542370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  <a:cs typeface="Calibri"/>
              </a:rPr>
              <a:t>Parallelization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9AA608-452E-4691-920F-673F17116D8A}"/>
              </a:ext>
            </a:extLst>
          </p:cNvPr>
          <p:cNvCxnSpPr/>
          <p:nvPr/>
        </p:nvCxnSpPr>
        <p:spPr>
          <a:xfrm flipH="1" flipV="1">
            <a:off x="5656161" y="4624086"/>
            <a:ext cx="1928" cy="79286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9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125" y="349594"/>
            <a:ext cx="10963469" cy="471054"/>
          </a:xfrm>
        </p:spPr>
        <p:txBody>
          <a:bodyPr>
            <a:normAutofit fontScale="90000"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Convolutional Neural Network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532" y="2572844"/>
            <a:ext cx="5917868" cy="165576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/>
            <a:r>
              <a:rPr lang="en-US" sz="1800" b="1">
                <a:cs typeface="Calibri"/>
              </a:rPr>
              <a:t>Convolution Layer </a:t>
            </a:r>
            <a:r>
              <a:rPr lang="en-US" sz="1800">
                <a:cs typeface="Calibri"/>
              </a:rPr>
              <a:t>-</a:t>
            </a:r>
          </a:p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Takes input with dimension [wxhxd]</a:t>
            </a:r>
          </a:p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Requires number of filters, F (e.g. [3x3x3 ])</a:t>
            </a:r>
          </a:p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Define stride, S and other hyperparameters</a:t>
            </a:r>
          </a:p>
          <a:p>
            <a:pPr marL="285750" indent="-285750" algn="l">
              <a:buChar char="•"/>
            </a:pPr>
            <a:r>
              <a:rPr lang="en-US" sz="1800">
                <a:cs typeface="Calibri"/>
              </a:rPr>
              <a:t>Produce output volume [wxhxd] using F, S and other hyperparameters</a:t>
            </a:r>
          </a:p>
        </p:txBody>
      </p:sp>
      <p:pic>
        <p:nvPicPr>
          <p:cNvPr id="3" name="Picture 4" descr="A screenshot of text&#10;&#10;Description generated with high confidence">
            <a:extLst>
              <a:ext uri="{FF2B5EF4-FFF2-40B4-BE49-F238E27FC236}">
                <a16:creationId xmlns:a16="http://schemas.microsoft.com/office/drawing/2014/main" id="{00A6DD6F-11B4-47CC-967F-E03A9BA0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48" y="926081"/>
            <a:ext cx="5702135" cy="5035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D5ECA-3AF8-49EE-ACF4-2131B26E1011}"/>
              </a:ext>
            </a:extLst>
          </p:cNvPr>
          <p:cNvSpPr txBox="1"/>
          <p:nvPr/>
        </p:nvSpPr>
        <p:spPr>
          <a:xfrm>
            <a:off x="429490" y="1245919"/>
            <a:ext cx="5553691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A simple Convolutional Network is a sequence of layers: </a:t>
            </a:r>
            <a:r>
              <a:rPr lang="en-US" sz="1600" b="1">
                <a:cs typeface="Calibri"/>
              </a:rPr>
              <a:t>Convolutional Layer</a:t>
            </a:r>
            <a:r>
              <a:rPr lang="en-US" sz="1600">
                <a:cs typeface="Calibri"/>
              </a:rPr>
              <a:t>, </a:t>
            </a:r>
            <a:r>
              <a:rPr lang="en-US" sz="1600" b="1">
                <a:cs typeface="Calibri"/>
              </a:rPr>
              <a:t>Pooling Layer, Fully-Connected Layer</a:t>
            </a:r>
          </a:p>
          <a:p>
            <a:r>
              <a:rPr lang="en-US" sz="1600">
                <a:cs typeface="Calibri"/>
              </a:rPr>
              <a:t>for example -</a:t>
            </a:r>
          </a:p>
          <a:p>
            <a:pPr algn="just"/>
            <a:r>
              <a:rPr lang="en-US" sz="1600">
                <a:cs typeface="Calibri"/>
              </a:rPr>
              <a:t>            [</a:t>
            </a:r>
            <a:r>
              <a:rPr lang="en-US" sz="1600">
                <a:solidFill>
                  <a:srgbClr val="FF0000"/>
                </a:solidFill>
                <a:cs typeface="Calibri"/>
              </a:rPr>
              <a:t>INPUT - CONV - RELU - POOL - FC</a:t>
            </a:r>
            <a:r>
              <a:rPr lang="en-US" sz="1600">
                <a:cs typeface="Calibri"/>
              </a:rPr>
              <a:t>]</a:t>
            </a:r>
            <a:endParaRPr lang="en-US" sz="1600"/>
          </a:p>
        </p:txBody>
      </p:sp>
      <p:pic>
        <p:nvPicPr>
          <p:cNvPr id="8" name="Picture 8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2061D2A2-875A-4A5C-9E73-6F8B16EC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20" y="4308896"/>
            <a:ext cx="4583875" cy="18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1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C99F-9B65-442C-BD98-83AEAED84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20" y="240236"/>
            <a:ext cx="10963469" cy="677118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latin typeface="Cambria" panose="02040503050406030204" pitchFamily="18" charset="0"/>
                <a:ea typeface="Cambria"/>
                <a:cs typeface="Calibri Light" panose="020F0302020204030204" pitchFamily="34" charset="0"/>
              </a:rPr>
              <a:t>Algorithm</a:t>
            </a:r>
            <a:endParaRPr lang="en-CA" sz="2800" cap="none">
              <a:latin typeface="Cambria" panose="02040503050406030204" pitchFamily="18" charset="0"/>
              <a:ea typeface="Cambria"/>
              <a:cs typeface="Calibri Light" panose="020F03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3540-A7C3-40CD-A4EA-DAD4071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8394"/>
            <a:ext cx="12191999" cy="365125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COMP 5704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1990A6-8513-46F9-8303-E022B489E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317" y="1547531"/>
            <a:ext cx="9144000" cy="36331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AutoNum type="arabicPeriod"/>
            </a:pPr>
            <a:r>
              <a:rPr lang="en-US" sz="1800">
                <a:cs typeface="Calibri"/>
              </a:rPr>
              <a:t>for </a:t>
            </a:r>
            <a:r>
              <a:rPr lang="en-US" sz="1800" err="1">
                <a:highlight>
                  <a:srgbClr val="FFFF00"/>
                </a:highlight>
                <a:cs typeface="Calibri"/>
              </a:rPr>
              <a:t>i</a:t>
            </a:r>
            <a:r>
              <a:rPr lang="en-US" sz="1800">
                <a:cs typeface="Calibri"/>
              </a:rPr>
              <a:t> = first input volume</a:t>
            </a:r>
          </a:p>
          <a:p>
            <a:pPr marL="457200" indent="-457200" algn="l">
              <a:buAutoNum type="arabicPeriod"/>
            </a:pPr>
            <a:r>
              <a:rPr lang="en-US" sz="1800">
                <a:cs typeface="Calibri"/>
              </a:rPr>
              <a:t>     for</a:t>
            </a:r>
            <a:r>
              <a:rPr lang="en-US" sz="1800">
                <a:highlight>
                  <a:srgbClr val="FF0000"/>
                </a:highlight>
                <a:cs typeface="Calibri"/>
              </a:rPr>
              <a:t> j</a:t>
            </a:r>
            <a:r>
              <a:rPr lang="en-US" sz="1800">
                <a:cs typeface="Calibri"/>
              </a:rPr>
              <a:t> = second input volume</a:t>
            </a:r>
          </a:p>
          <a:p>
            <a:pPr marL="457200" indent="-457200" algn="l">
              <a:buAutoNum type="arabicPeriod"/>
            </a:pPr>
            <a:r>
              <a:rPr lang="en-US" sz="1800">
                <a:cs typeface="Calibri"/>
              </a:rPr>
              <a:t>              Z1 = z vector for</a:t>
            </a:r>
            <a:r>
              <a:rPr lang="en-US" sz="1800">
                <a:highlight>
                  <a:srgbClr val="FFFF00"/>
                </a:highlight>
                <a:cs typeface="Calibri"/>
              </a:rPr>
              <a:t> </a:t>
            </a:r>
            <a:r>
              <a:rPr lang="en-US" sz="1800" err="1">
                <a:highlight>
                  <a:srgbClr val="FFFF00"/>
                </a:highlight>
                <a:cs typeface="Calibri"/>
              </a:rPr>
              <a:t>i</a:t>
            </a:r>
          </a:p>
          <a:p>
            <a:pPr marL="457200" indent="-457200" algn="l">
              <a:buAutoNum type="arabicPeriod"/>
            </a:pPr>
            <a:r>
              <a:rPr lang="en-US" sz="1800">
                <a:cs typeface="Calibri"/>
              </a:rPr>
              <a:t>              Z2 = z vector for </a:t>
            </a:r>
            <a:r>
              <a:rPr lang="en-US" sz="1800">
                <a:highlight>
                  <a:srgbClr val="FF0000"/>
                </a:highlight>
                <a:cs typeface="Calibri"/>
              </a:rPr>
              <a:t>j</a:t>
            </a:r>
          </a:p>
          <a:p>
            <a:pPr marL="457200" indent="-457200" algn="l">
              <a:buAutoNum type="arabicPeriod"/>
            </a:pPr>
            <a:r>
              <a:rPr lang="en-US" sz="1800">
                <a:cs typeface="Calibri"/>
              </a:rPr>
              <a:t>              for </a:t>
            </a:r>
            <a:r>
              <a:rPr lang="en-US" sz="1800" b="1">
                <a:cs typeface="Calibri"/>
              </a:rPr>
              <a:t>t </a:t>
            </a:r>
            <a:r>
              <a:rPr lang="en-US" sz="1800">
                <a:cs typeface="Calibri"/>
              </a:rPr>
              <a:t>= 0 to 1</a:t>
            </a:r>
          </a:p>
          <a:p>
            <a:pPr marL="457200" indent="-457200" algn="l">
              <a:buAutoNum type="arabicPeriod"/>
            </a:pPr>
            <a:r>
              <a:rPr lang="en-US" sz="1800">
                <a:cs typeface="Calibri"/>
              </a:rPr>
              <a:t>                      </a:t>
            </a:r>
            <a:r>
              <a:rPr lang="en-US" sz="1800" err="1">
                <a:cs typeface="Calibri"/>
              </a:rPr>
              <a:t>new_z</a:t>
            </a:r>
            <a:r>
              <a:rPr lang="en-US" sz="1800">
                <a:cs typeface="Calibri"/>
              </a:rPr>
              <a:t> = (1-t) x Z1 + t x Z2</a:t>
            </a:r>
          </a:p>
          <a:p>
            <a:pPr marL="457200" indent="-457200" algn="l">
              <a:buAutoNum type="arabicPeriod"/>
            </a:pPr>
            <a:r>
              <a:rPr lang="en-US" sz="1800">
                <a:cs typeface="Calibri"/>
              </a:rPr>
              <a:t>                      run decoder network</a:t>
            </a:r>
          </a:p>
          <a:p>
            <a:pPr marL="457200" indent="-457200" algn="l">
              <a:buAutoNum type="arabicPeriod"/>
            </a:pPr>
            <a:r>
              <a:rPr lang="en-US" sz="1800">
                <a:cs typeface="Calibri"/>
              </a:rPr>
              <a:t>                      t = t + 0.1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1BBE2-590A-45FC-AF2A-4AC1241AD96B}"/>
              </a:ext>
            </a:extLst>
          </p:cNvPr>
          <p:cNvSpPr/>
          <p:nvPr/>
        </p:nvSpPr>
        <p:spPr>
          <a:xfrm>
            <a:off x="3065813" y="3303318"/>
            <a:ext cx="1715984" cy="4195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C8689-C095-4BAE-9179-23C8DB08E0EF}"/>
              </a:ext>
            </a:extLst>
          </p:cNvPr>
          <p:cNvSpPr txBox="1"/>
          <p:nvPr/>
        </p:nvSpPr>
        <p:spPr>
          <a:xfrm>
            <a:off x="6782789" y="3185556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Z1 = [2 x 2 x 2 x 8] = 64</a:t>
            </a:r>
          </a:p>
          <a:p>
            <a:r>
              <a:rPr lang="en-US">
                <a:cs typeface="Calibri"/>
              </a:rPr>
              <a:t>Z2 = [2 x 2 x 2 x 8] =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46445-6104-4DB4-AB78-14D92D9D3201}"/>
              </a:ext>
            </a:extLst>
          </p:cNvPr>
          <p:cNvSpPr txBox="1"/>
          <p:nvPr/>
        </p:nvSpPr>
        <p:spPr>
          <a:xfrm>
            <a:off x="5931724" y="1463633"/>
            <a:ext cx="4573979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highlight>
                  <a:srgbClr val="FFFF00"/>
                </a:highlight>
                <a:cs typeface="Calibri"/>
              </a:rPr>
              <a:t>i</a:t>
            </a:r>
            <a:r>
              <a:rPr lang="en-US">
                <a:highlight>
                  <a:srgbClr val="FFFF00"/>
                </a:highlight>
                <a:cs typeface="Calibri"/>
              </a:rPr>
              <a:t>= all 50 rows from the input file</a:t>
            </a:r>
          </a:p>
          <a:p>
            <a:endParaRPr lang="en-US">
              <a:highlight>
                <a:srgbClr val="FFFF00"/>
              </a:highlight>
              <a:cs typeface="Calibri"/>
            </a:endParaRPr>
          </a:p>
          <a:p>
            <a:r>
              <a:rPr lang="en-US">
                <a:highlight>
                  <a:srgbClr val="FF0000"/>
                </a:highlight>
                <a:cs typeface="Calibri"/>
              </a:rPr>
              <a:t>j= all 50 rows from the input file except </a:t>
            </a:r>
            <a:r>
              <a:rPr lang="en-US" err="1">
                <a:highlight>
                  <a:srgbClr val="FF0000"/>
                </a:highlight>
                <a:cs typeface="Calibri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4299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Parallelizing the Interpolation between Latent Space of Autoencoder Networks</vt:lpstr>
      <vt:lpstr>Overview </vt:lpstr>
      <vt:lpstr>Related Work</vt:lpstr>
      <vt:lpstr>Project Overview </vt:lpstr>
      <vt:lpstr>Autoencoder</vt:lpstr>
      <vt:lpstr>Autoencoder</vt:lpstr>
      <vt:lpstr>Interpolation in latent space </vt:lpstr>
      <vt:lpstr>Convolutional Neural Network</vt:lpstr>
      <vt:lpstr>Algorithm</vt:lpstr>
      <vt:lpstr>Why parallelism</vt:lpstr>
      <vt:lpstr>Why Parallelization inside Z vector</vt:lpstr>
      <vt:lpstr>PowerPoint Presentation</vt:lpstr>
      <vt:lpstr>CUDA programming (Introduction to Numba) </vt:lpstr>
      <vt:lpstr>Numba Kernels</vt:lpstr>
      <vt:lpstr>Project Implementation</vt:lpstr>
      <vt:lpstr> Threads Index Calculation </vt:lpstr>
      <vt:lpstr>CPU vs GPU analysis</vt:lpstr>
      <vt:lpstr>Limitation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</dc:title>
  <dc:creator>Tansin Jahan</dc:creator>
  <cp:revision>4</cp:revision>
  <dcterms:created xsi:type="dcterms:W3CDTF">2018-04-03T02:48:51Z</dcterms:created>
  <dcterms:modified xsi:type="dcterms:W3CDTF">2018-12-16T23:01:43Z</dcterms:modified>
</cp:coreProperties>
</file>